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3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2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09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15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17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82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70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61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5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14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5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0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1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8463-89CE-4DBE-A43A-E2677D204467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84A1AB-90A3-4492-A3B0-B7244034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7886" y="1109300"/>
            <a:ext cx="5782492" cy="1372643"/>
          </a:xfrm>
        </p:spPr>
        <p:txBody>
          <a:bodyPr/>
          <a:lstStyle/>
          <a:p>
            <a:r>
              <a:rPr lang="en-GB" dirty="0" smtClean="0"/>
              <a:t>Cornwall College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7886" y="3628164"/>
            <a:ext cx="5782492" cy="943836"/>
          </a:xfrm>
        </p:spPr>
        <p:txBody>
          <a:bodyPr>
            <a:normAutofit/>
          </a:bodyPr>
          <a:lstStyle/>
          <a:p>
            <a:r>
              <a:rPr lang="en-GB" sz="4400" dirty="0" smtClean="0"/>
              <a:t>Foundation Learning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0270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2229" y="331386"/>
            <a:ext cx="5399315" cy="948407"/>
          </a:xfrm>
        </p:spPr>
        <p:txBody>
          <a:bodyPr/>
          <a:lstStyle/>
          <a:p>
            <a:r>
              <a:rPr lang="en-GB" dirty="0" smtClean="0"/>
              <a:t>Carlyon Building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15" y="1630817"/>
            <a:ext cx="2620585" cy="2016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41" y="1981200"/>
            <a:ext cx="3583492" cy="2384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4472666"/>
            <a:ext cx="3238500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688" y="4560432"/>
            <a:ext cx="3174537" cy="21125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702375" y="3276600"/>
            <a:ext cx="2258054" cy="2373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2400" b="1" dirty="0" smtClean="0"/>
              <a:t>Hair &amp; Beauty</a:t>
            </a:r>
          </a:p>
          <a:p>
            <a:pPr algn="l"/>
            <a:r>
              <a:rPr lang="en-GB" sz="2400" b="1" i="1" dirty="0" smtClean="0"/>
              <a:t>Koko Salon</a:t>
            </a:r>
          </a:p>
          <a:p>
            <a:pPr algn="l"/>
            <a:endParaRPr lang="en-GB" sz="2400" b="1" i="1" dirty="0" smtClean="0"/>
          </a:p>
          <a:p>
            <a:pPr algn="l"/>
            <a:r>
              <a:rPr lang="en-GB" sz="2400" b="1" dirty="0" smtClean="0"/>
              <a:t>Catering</a:t>
            </a:r>
          </a:p>
          <a:p>
            <a:pPr algn="l"/>
            <a:r>
              <a:rPr lang="en-GB" sz="2400" b="1" i="1" dirty="0" err="1" smtClean="0"/>
              <a:t>Trevenson</a:t>
            </a:r>
            <a:r>
              <a:rPr lang="en-GB" sz="2400" b="1" i="1" dirty="0" smtClean="0"/>
              <a:t> Restaurant</a:t>
            </a:r>
            <a:r>
              <a:rPr lang="en-GB" sz="24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269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79" y="250371"/>
            <a:ext cx="8808634" cy="62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4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Welcome to Trevithick Court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52" y="1531259"/>
            <a:ext cx="3826330" cy="2550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50" y="1531259"/>
            <a:ext cx="3826329" cy="2550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8" y="4239785"/>
            <a:ext cx="3603171" cy="24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6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654111"/>
            <a:ext cx="7766936" cy="1017935"/>
          </a:xfrm>
        </p:spPr>
        <p:txBody>
          <a:bodyPr/>
          <a:lstStyle/>
          <a:p>
            <a:pPr algn="ctr"/>
            <a:r>
              <a:rPr lang="en-GB" dirty="0" smtClean="0"/>
              <a:t>Trevithick Court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564" y="1998617"/>
            <a:ext cx="7766936" cy="3722914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Purpose built building for Foundation Learning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2 Fully </a:t>
            </a:r>
            <a:r>
              <a:rPr lang="en-GB" dirty="0"/>
              <a:t>O</a:t>
            </a:r>
            <a:r>
              <a:rPr lang="en-GB" dirty="0" smtClean="0"/>
              <a:t>perational Kitchens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Independent Living Suite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Art Room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2 Computer Rooms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Quiet Room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Sensory Room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Outside Gardens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Easy Access to Other Building Across the College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b="1" i="1" dirty="0" smtClean="0"/>
              <a:t>Lets look at other builds you may use while at College ……………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67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422" y="209974"/>
            <a:ext cx="7766936" cy="939557"/>
          </a:xfrm>
        </p:spPr>
        <p:txBody>
          <a:bodyPr/>
          <a:lstStyle/>
          <a:p>
            <a:pPr algn="ctr"/>
            <a:r>
              <a:rPr lang="en-GB" dirty="0" smtClean="0"/>
              <a:t>Trelawney Building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14708" y="5109666"/>
            <a:ext cx="6363235" cy="1240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2400" b="1" dirty="0" smtClean="0"/>
              <a:t>Library					Computer Rooms   </a:t>
            </a:r>
          </a:p>
          <a:p>
            <a:pPr algn="l"/>
            <a:r>
              <a:rPr lang="en-GB" sz="2400" b="1" dirty="0" smtClean="0"/>
              <a:t>Student Union			The Hub Shop</a:t>
            </a:r>
          </a:p>
          <a:p>
            <a:pPr algn="l"/>
            <a:r>
              <a:rPr lang="en-GB" sz="2400" b="1" dirty="0" smtClean="0"/>
              <a:t>Student Services		Vocational Studies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31" y="1200649"/>
            <a:ext cx="5541918" cy="36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2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36545"/>
            <a:ext cx="6639938" cy="965683"/>
          </a:xfrm>
        </p:spPr>
        <p:txBody>
          <a:bodyPr/>
          <a:lstStyle/>
          <a:p>
            <a:pPr algn="ctr"/>
            <a:r>
              <a:rPr lang="en-GB" dirty="0" smtClean="0"/>
              <a:t>Café Metro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07043" y="5305267"/>
            <a:ext cx="4250958" cy="1227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b="1" dirty="0" smtClean="0"/>
              <a:t>Student Café</a:t>
            </a:r>
          </a:p>
          <a:p>
            <a:pPr algn="ctr"/>
            <a:r>
              <a:rPr lang="en-GB" sz="2400" b="1" dirty="0" smtClean="0"/>
              <a:t>Brea Coffee shop</a:t>
            </a:r>
          </a:p>
          <a:p>
            <a:pPr algn="ctr"/>
            <a:r>
              <a:rPr lang="en-GB" sz="2400" b="1" dirty="0" smtClean="0"/>
              <a:t>Quiet Area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30" y="1419067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9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3467" y="477763"/>
            <a:ext cx="3728962" cy="882952"/>
          </a:xfrm>
        </p:spPr>
        <p:txBody>
          <a:bodyPr/>
          <a:lstStyle/>
          <a:p>
            <a:r>
              <a:rPr lang="en-GB" dirty="0" smtClean="0"/>
              <a:t>Sports Hall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5" y="3995057"/>
            <a:ext cx="3467099" cy="2311399"/>
          </a:xfrm>
          <a:prstGeom prst="rect">
            <a:avLst/>
          </a:prstGeom>
        </p:spPr>
      </p:pic>
      <p:pic>
        <p:nvPicPr>
          <p:cNvPr id="3074" name="Picture 2" descr="Sports - Development Coaching &amp; Fitness (Sport and Physic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86" y="1360715"/>
            <a:ext cx="3473412" cy="23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23" y="1360715"/>
            <a:ext cx="2752725" cy="1657350"/>
          </a:xfrm>
          <a:prstGeom prst="rect">
            <a:avLst/>
          </a:prstGeom>
        </p:spPr>
      </p:pic>
      <p:pic>
        <p:nvPicPr>
          <p:cNvPr id="3078" name="Picture 6" descr="Sports Hall at Launceston College for hire in Launceston - SchoolH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29" y="4239016"/>
            <a:ext cx="3316969" cy="220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870372" y="3189514"/>
            <a:ext cx="1981200" cy="1774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2400" b="1" dirty="0" smtClean="0"/>
              <a:t>Sports Hall</a:t>
            </a:r>
          </a:p>
          <a:p>
            <a:pPr algn="l"/>
            <a:r>
              <a:rPr lang="en-GB" sz="2400" b="1" dirty="0" smtClean="0"/>
              <a:t>Fitness Astro Pitch			</a:t>
            </a:r>
          </a:p>
        </p:txBody>
      </p:sp>
    </p:spTree>
    <p:extLst>
      <p:ext uri="{BB962C8B-B14F-4D97-AF65-F5344CB8AC3E}">
        <p14:creationId xmlns:p14="http://schemas.microsoft.com/office/powerpoint/2010/main" val="214746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445106"/>
            <a:ext cx="6520543" cy="1013580"/>
          </a:xfrm>
        </p:spPr>
        <p:txBody>
          <a:bodyPr/>
          <a:lstStyle/>
          <a:p>
            <a:r>
              <a:rPr lang="en-GB" dirty="0" smtClean="0"/>
              <a:t>Penhaligon Building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56" y="1458686"/>
            <a:ext cx="4898571" cy="32657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66362" y="4982511"/>
            <a:ext cx="4250958" cy="1227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b="1" dirty="0" smtClean="0"/>
              <a:t>Main Reception</a:t>
            </a:r>
          </a:p>
          <a:p>
            <a:pPr algn="ctr"/>
            <a:r>
              <a:rPr lang="en-GB" sz="2400" b="1" dirty="0" smtClean="0"/>
              <a:t>Student Central</a:t>
            </a:r>
          </a:p>
          <a:p>
            <a:pPr algn="ctr"/>
            <a:r>
              <a:rPr lang="en-GB" sz="2400" b="1" dirty="0" smtClean="0"/>
              <a:t>Head of College</a:t>
            </a:r>
          </a:p>
        </p:txBody>
      </p:sp>
    </p:spTree>
    <p:extLst>
      <p:ext uri="{BB962C8B-B14F-4D97-AF65-F5344CB8AC3E}">
        <p14:creationId xmlns:p14="http://schemas.microsoft.com/office/powerpoint/2010/main" val="163462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5857" y="281819"/>
            <a:ext cx="4821746" cy="926495"/>
          </a:xfrm>
        </p:spPr>
        <p:txBody>
          <a:bodyPr/>
          <a:lstStyle/>
          <a:p>
            <a:r>
              <a:rPr lang="en-GB" dirty="0" smtClean="0"/>
              <a:t>Tamar Building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215" y="2432957"/>
            <a:ext cx="3755571" cy="2503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920" y="1807028"/>
            <a:ext cx="2928996" cy="36576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28256" y="3015342"/>
            <a:ext cx="2441266" cy="1175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b="1" dirty="0" smtClean="0"/>
              <a:t>Art &amp; Design</a:t>
            </a:r>
          </a:p>
          <a:p>
            <a:pPr algn="ctr"/>
            <a:r>
              <a:rPr lang="en-GB" sz="2400" b="1" dirty="0" smtClean="0"/>
              <a:t>Media Studies</a:t>
            </a:r>
          </a:p>
          <a:p>
            <a:pPr algn="ctr"/>
            <a:r>
              <a:rPr lang="en-GB" sz="2400" b="1" dirty="0" smtClean="0"/>
              <a:t>Photography</a:t>
            </a:r>
          </a:p>
        </p:txBody>
      </p:sp>
    </p:spTree>
    <p:extLst>
      <p:ext uri="{BB962C8B-B14F-4D97-AF65-F5344CB8AC3E}">
        <p14:creationId xmlns:p14="http://schemas.microsoft.com/office/powerpoint/2010/main" val="196506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643" y="368905"/>
            <a:ext cx="5453742" cy="959152"/>
          </a:xfrm>
        </p:spPr>
        <p:txBody>
          <a:bodyPr/>
          <a:lstStyle/>
          <a:p>
            <a:r>
              <a:rPr lang="en-GB" dirty="0" err="1" smtClean="0"/>
              <a:t>Brunell</a:t>
            </a:r>
            <a:r>
              <a:rPr lang="en-GB" dirty="0" smtClean="0"/>
              <a:t> Building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65" y="1328057"/>
            <a:ext cx="5905499" cy="3936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24848" y="5344884"/>
            <a:ext cx="4250958" cy="1137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b="1" dirty="0" smtClean="0"/>
              <a:t>Motor Vehicles</a:t>
            </a:r>
          </a:p>
          <a:p>
            <a:pPr algn="ctr"/>
            <a:r>
              <a:rPr lang="en-GB" sz="2400" b="1" dirty="0" smtClean="0"/>
              <a:t>Engineering</a:t>
            </a:r>
          </a:p>
          <a:p>
            <a:pPr algn="ctr"/>
            <a:r>
              <a:rPr lang="en-GB" sz="2400" b="1" dirty="0" smtClean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35692987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106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Cornwall College</vt:lpstr>
      <vt:lpstr>Welcome to Trevithick Court</vt:lpstr>
      <vt:lpstr>Trevithick Court</vt:lpstr>
      <vt:lpstr>Trelawney Building</vt:lpstr>
      <vt:lpstr>Café Metro</vt:lpstr>
      <vt:lpstr>Sports Hall</vt:lpstr>
      <vt:lpstr>Penhaligon Building</vt:lpstr>
      <vt:lpstr>Tamar Building</vt:lpstr>
      <vt:lpstr>Brunell Building</vt:lpstr>
      <vt:lpstr>Carlyon Building</vt:lpstr>
      <vt:lpstr>PowerPoint Presentation</vt:lpstr>
    </vt:vector>
  </TitlesOfParts>
  <Company>Cornwall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Cornwall College</dc:title>
  <dc:creator>Simon Isaacs</dc:creator>
  <cp:lastModifiedBy>Victoria Mitchell</cp:lastModifiedBy>
  <cp:revision>6</cp:revision>
  <dcterms:created xsi:type="dcterms:W3CDTF">2020-05-07T10:17:38Z</dcterms:created>
  <dcterms:modified xsi:type="dcterms:W3CDTF">2020-05-15T14:03:56Z</dcterms:modified>
</cp:coreProperties>
</file>