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98346-5FA4-4392-A1DB-2AD5BD0EAB5E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EC0E3-FF91-4E15-AF8A-D8ACBDD45A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481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94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07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49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25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18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59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9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63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54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03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0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3715A-6671-4D8C-A229-352F7A551F39}" type="datetimeFigureOut">
              <a:rPr lang="en-GB" smtClean="0"/>
              <a:t>19/10/20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ACC0-1E35-422A-B9AB-461616BC2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72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Lenses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Field of View and Perspective</a:t>
            </a:r>
          </a:p>
        </p:txBody>
      </p:sp>
    </p:spTree>
    <p:extLst>
      <p:ext uri="{BB962C8B-B14F-4D97-AF65-F5344CB8AC3E}">
        <p14:creationId xmlns:p14="http://schemas.microsoft.com/office/powerpoint/2010/main" val="113444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Perspective 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8" y="2474212"/>
            <a:ext cx="4808522" cy="273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62" y="2474212"/>
            <a:ext cx="4309168" cy="24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Your Normal 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99" y="1825625"/>
            <a:ext cx="6617201" cy="4351338"/>
          </a:xfrm>
        </p:spPr>
      </p:pic>
    </p:spTree>
    <p:extLst>
      <p:ext uri="{BB962C8B-B14F-4D97-AF65-F5344CB8AC3E}">
        <p14:creationId xmlns:p14="http://schemas.microsoft.com/office/powerpoint/2010/main" val="789686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8mm/6mm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78" y="1825625"/>
            <a:ext cx="6369443" cy="4351338"/>
          </a:xfrm>
        </p:spPr>
      </p:pic>
    </p:spTree>
    <p:extLst>
      <p:ext uri="{BB962C8B-B14F-4D97-AF65-F5344CB8AC3E}">
        <p14:creationId xmlns:p14="http://schemas.microsoft.com/office/powerpoint/2010/main" val="2412503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20mm/14mm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83" y="1825625"/>
            <a:ext cx="6435234" cy="4351338"/>
          </a:xfrm>
        </p:spPr>
      </p:pic>
    </p:spTree>
    <p:extLst>
      <p:ext uri="{BB962C8B-B14F-4D97-AF65-F5344CB8AC3E}">
        <p14:creationId xmlns:p14="http://schemas.microsoft.com/office/powerpoint/2010/main" val="3697638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35mm/18mm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95" y="1825625"/>
            <a:ext cx="6785410" cy="4351338"/>
          </a:xfrm>
        </p:spPr>
      </p:pic>
    </p:spTree>
    <p:extLst>
      <p:ext uri="{BB962C8B-B14F-4D97-AF65-F5344CB8AC3E}">
        <p14:creationId xmlns:p14="http://schemas.microsoft.com/office/powerpoint/2010/main" val="2142542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50mm/35mm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99" y="1825625"/>
            <a:ext cx="6617201" cy="4351338"/>
          </a:xfrm>
        </p:spPr>
      </p:pic>
    </p:spTree>
    <p:extLst>
      <p:ext uri="{BB962C8B-B14F-4D97-AF65-F5344CB8AC3E}">
        <p14:creationId xmlns:p14="http://schemas.microsoft.com/office/powerpoint/2010/main" val="215791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85mm/55mm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04" y="1825625"/>
            <a:ext cx="6483392" cy="4351338"/>
          </a:xfrm>
        </p:spPr>
      </p:pic>
    </p:spTree>
    <p:extLst>
      <p:ext uri="{BB962C8B-B14F-4D97-AF65-F5344CB8AC3E}">
        <p14:creationId xmlns:p14="http://schemas.microsoft.com/office/powerpoint/2010/main" val="2782173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135mm/90mm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11" y="1825625"/>
            <a:ext cx="6477577" cy="4351338"/>
          </a:xfrm>
        </p:spPr>
      </p:pic>
    </p:spTree>
    <p:extLst>
      <p:ext uri="{BB962C8B-B14F-4D97-AF65-F5344CB8AC3E}">
        <p14:creationId xmlns:p14="http://schemas.microsoft.com/office/powerpoint/2010/main" val="1543250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300mm/200mm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88" y="1825625"/>
            <a:ext cx="6459824" cy="4351338"/>
          </a:xfrm>
        </p:spPr>
      </p:pic>
    </p:spTree>
    <p:extLst>
      <p:ext uri="{BB962C8B-B14F-4D97-AF65-F5344CB8AC3E}">
        <p14:creationId xmlns:p14="http://schemas.microsoft.com/office/powerpoint/2010/main" val="4271158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1000mm/670mm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07" y="1825625"/>
            <a:ext cx="6210385" cy="4351338"/>
          </a:xfrm>
        </p:spPr>
      </p:pic>
    </p:spTree>
    <p:extLst>
      <p:ext uri="{BB962C8B-B14F-4D97-AF65-F5344CB8AC3E}">
        <p14:creationId xmlns:p14="http://schemas.microsoft.com/office/powerpoint/2010/main" val="3370838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Comparing Perspective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4" y="2367886"/>
            <a:ext cx="4617345" cy="27232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7886"/>
            <a:ext cx="4664149" cy="272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7683" y="5318234"/>
            <a:ext cx="27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28mm / 18mm Lens Setting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31769" y="1628616"/>
            <a:ext cx="30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Keeping Subject the Same Size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51531" y="5277097"/>
            <a:ext cx="191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50mm / Your 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93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Comparing Perspective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31" y="2250927"/>
            <a:ext cx="4701669" cy="30357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10" y="2265677"/>
            <a:ext cx="5099090" cy="3020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2897" y="5477576"/>
            <a:ext cx="21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50mm/35mm Setting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77048" y="5477576"/>
            <a:ext cx="112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51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Comparing Perspective 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55" y="2378519"/>
            <a:ext cx="4452671" cy="26885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78520"/>
            <a:ext cx="4727118" cy="2688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8717" y="5381297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135mm/90mm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662041" y="5381297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View/50mm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324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Perspective 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6" y="2006378"/>
            <a:ext cx="5648133" cy="33311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9062" y="1268935"/>
            <a:ext cx="2572972" cy="4979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3972" y="5337544"/>
            <a:ext cx="368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28mm Equivalent to 18mm on APS-C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070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Perspective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1621"/>
            <a:ext cx="5412597" cy="31610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26" y="2966013"/>
            <a:ext cx="5210215" cy="15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4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Perspective 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99" y="2208398"/>
            <a:ext cx="4829864" cy="31185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4315" y="1473771"/>
            <a:ext cx="2083763" cy="45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2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Perspective 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7" y="2112704"/>
            <a:ext cx="5377964" cy="3186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41" y="2524585"/>
            <a:ext cx="5190759" cy="21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Perspective 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99" y="2017011"/>
            <a:ext cx="5123617" cy="30936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91" y="2180644"/>
            <a:ext cx="4262160" cy="27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83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64</Words>
  <Application>Microsoft Office PowerPoint</Application>
  <PresentationFormat>Widescreen</PresentationFormat>
  <Paragraphs>28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Lenses</vt:lpstr>
      <vt:lpstr>Comparing Perspective</vt:lpstr>
      <vt:lpstr>Comparing Perspective 2</vt:lpstr>
      <vt:lpstr>Comparing Perspective 3</vt:lpstr>
      <vt:lpstr>Perspective 4</vt:lpstr>
      <vt:lpstr>Perspective 5</vt:lpstr>
      <vt:lpstr>Perspective 6</vt:lpstr>
      <vt:lpstr>Perspective 7</vt:lpstr>
      <vt:lpstr>Perspective 8</vt:lpstr>
      <vt:lpstr>Perspective 9</vt:lpstr>
      <vt:lpstr>Your Normal View</vt:lpstr>
      <vt:lpstr>8mm/6mm</vt:lpstr>
      <vt:lpstr>20mm/14mm</vt:lpstr>
      <vt:lpstr>35mm/18mm</vt:lpstr>
      <vt:lpstr>50mm/35mm</vt:lpstr>
      <vt:lpstr>85mm/55mm</vt:lpstr>
      <vt:lpstr>135mm/90mm</vt:lpstr>
      <vt:lpstr>300mm/200mm</vt:lpstr>
      <vt:lpstr>1000mm/670mm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Lens</dc:title>
  <dc:creator>John Satterthwaite</dc:creator>
  <cp:lastModifiedBy>John Satterthwaite</cp:lastModifiedBy>
  <cp:revision>6</cp:revision>
  <cp:lastPrinted>2016-04-25T16:43:13Z</cp:lastPrinted>
  <dcterms:created xsi:type="dcterms:W3CDTF">2016-03-08T17:22:40Z</dcterms:created>
  <dcterms:modified xsi:type="dcterms:W3CDTF">2020-10-19T12:23:48Z</dcterms:modified>
</cp:coreProperties>
</file>