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8"/>
  </p:normalViewPr>
  <p:slideViewPr>
    <p:cSldViewPr>
      <p:cViewPr varScale="1">
        <p:scale>
          <a:sx n="54" d="100"/>
          <a:sy n="54" d="100"/>
        </p:scale>
        <p:origin x="304" y="6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rgbClr val="323332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0"/>
                </a:moveTo>
                <a:lnTo>
                  <a:pt x="20104099" y="0"/>
                </a:lnTo>
                <a:lnTo>
                  <a:pt x="20104099" y="11308556"/>
                </a:lnTo>
                <a:lnTo>
                  <a:pt x="0" y="11308556"/>
                </a:lnTo>
                <a:lnTo>
                  <a:pt x="0" y="0"/>
                </a:lnTo>
                <a:close/>
              </a:path>
            </a:pathLst>
          </a:custGeom>
          <a:solidFill>
            <a:srgbClr val="C216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853103"/>
            <a:ext cx="5560040" cy="9947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3973" y="3026610"/>
            <a:ext cx="8236153" cy="143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9318" y="2666799"/>
            <a:ext cx="9918065" cy="2287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rgbClr val="323332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0677" y="2792239"/>
            <a:ext cx="11583035" cy="38112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17550" marR="709930" algn="ctr">
              <a:lnSpc>
                <a:spcPct val="100000"/>
              </a:lnSpc>
              <a:spcBef>
                <a:spcPts val="135"/>
              </a:spcBef>
            </a:pPr>
            <a:r>
              <a:rPr spc="160" dirty="0"/>
              <a:t>The </a:t>
            </a:r>
            <a:r>
              <a:rPr spc="409" dirty="0"/>
              <a:t>Art </a:t>
            </a:r>
            <a:r>
              <a:rPr spc="650" dirty="0"/>
              <a:t>of</a:t>
            </a:r>
            <a:r>
              <a:rPr spc="-1565" dirty="0"/>
              <a:t> </a:t>
            </a:r>
            <a:r>
              <a:rPr spc="445" dirty="0"/>
              <a:t>Product  </a:t>
            </a:r>
            <a:r>
              <a:rPr spc="400" dirty="0"/>
              <a:t>Photography</a:t>
            </a:r>
          </a:p>
          <a:p>
            <a:pPr algn="ctr">
              <a:lnSpc>
                <a:spcPct val="100000"/>
              </a:lnSpc>
              <a:spcBef>
                <a:spcPts val="1750"/>
              </a:spcBef>
            </a:pPr>
            <a:r>
              <a:rPr sz="4950" spc="-55" dirty="0">
                <a:latin typeface="Arial Unicode MS"/>
                <a:cs typeface="Arial Unicode MS"/>
              </a:rPr>
              <a:t>10 </a:t>
            </a:r>
            <a:r>
              <a:rPr sz="4950" spc="50" dirty="0">
                <a:latin typeface="Arial Unicode MS"/>
                <a:cs typeface="Arial Unicode MS"/>
              </a:rPr>
              <a:t>tips </a:t>
            </a:r>
            <a:r>
              <a:rPr sz="4950" spc="300" dirty="0">
                <a:latin typeface="Arial Unicode MS"/>
                <a:cs typeface="Arial Unicode MS"/>
              </a:rPr>
              <a:t>to </a:t>
            </a:r>
            <a:r>
              <a:rPr sz="4950" spc="105" dirty="0">
                <a:latin typeface="Arial Unicode MS"/>
                <a:cs typeface="Arial Unicode MS"/>
              </a:rPr>
              <a:t>eﬀective </a:t>
            </a:r>
            <a:r>
              <a:rPr sz="4950" spc="200" dirty="0">
                <a:latin typeface="Arial Unicode MS"/>
                <a:cs typeface="Arial Unicode MS"/>
              </a:rPr>
              <a:t>product</a:t>
            </a:r>
            <a:r>
              <a:rPr sz="4950" spc="-670" dirty="0">
                <a:latin typeface="Arial Unicode MS"/>
                <a:cs typeface="Arial Unicode MS"/>
              </a:rPr>
              <a:t> </a:t>
            </a:r>
            <a:r>
              <a:rPr sz="4950" spc="150" dirty="0">
                <a:latin typeface="Arial Unicode MS"/>
                <a:cs typeface="Arial Unicode MS"/>
              </a:rPr>
              <a:t>photography</a:t>
            </a:r>
            <a:endParaRPr sz="4950" dirty="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8176" y="938893"/>
            <a:ext cx="14448155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475" dirty="0">
                <a:solidFill>
                  <a:srgbClr val="000000"/>
                </a:solidFill>
              </a:rPr>
              <a:t>Don’t </a:t>
            </a:r>
            <a:r>
              <a:rPr spc="280" dirty="0">
                <a:solidFill>
                  <a:srgbClr val="000000"/>
                </a:solidFill>
              </a:rPr>
              <a:t>Delete </a:t>
            </a:r>
            <a:r>
              <a:rPr spc="655" dirty="0">
                <a:solidFill>
                  <a:srgbClr val="000000"/>
                </a:solidFill>
              </a:rPr>
              <a:t>from</a:t>
            </a:r>
            <a:r>
              <a:rPr spc="-1739" dirty="0">
                <a:solidFill>
                  <a:srgbClr val="000000"/>
                </a:solidFill>
              </a:rPr>
              <a:t> </a:t>
            </a:r>
            <a:r>
              <a:rPr spc="150" dirty="0">
                <a:solidFill>
                  <a:srgbClr val="000000"/>
                </a:solidFill>
              </a:rPr>
              <a:t>Camera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160" dirty="0"/>
              <a:t>Don’t </a:t>
            </a:r>
            <a:r>
              <a:rPr spc="130" dirty="0"/>
              <a:t>get </a:t>
            </a:r>
            <a:r>
              <a:rPr spc="175" dirty="0"/>
              <a:t>tempted </a:t>
            </a:r>
            <a:r>
              <a:rPr spc="300" dirty="0"/>
              <a:t>to </a:t>
            </a:r>
            <a:r>
              <a:rPr spc="40" dirty="0"/>
              <a:t>make </a:t>
            </a:r>
            <a:r>
              <a:rPr spc="120" dirty="0"/>
              <a:t>quick  </a:t>
            </a:r>
            <a:r>
              <a:rPr spc="55" dirty="0"/>
              <a:t>verdicts </a:t>
            </a:r>
            <a:r>
              <a:rPr spc="145" dirty="0"/>
              <a:t>about your </a:t>
            </a:r>
            <a:r>
              <a:rPr spc="80" dirty="0"/>
              <a:t>pictures </a:t>
            </a:r>
            <a:r>
              <a:rPr spc="180" dirty="0"/>
              <a:t>when  </a:t>
            </a:r>
            <a:r>
              <a:rPr spc="155" dirty="0"/>
              <a:t>you </a:t>
            </a:r>
            <a:r>
              <a:rPr spc="65" dirty="0"/>
              <a:t>review </a:t>
            </a:r>
            <a:r>
              <a:rPr spc="210" dirty="0"/>
              <a:t>them </a:t>
            </a:r>
            <a:r>
              <a:rPr spc="250" dirty="0"/>
              <a:t>on </a:t>
            </a:r>
            <a:r>
              <a:rPr spc="145" dirty="0"/>
              <a:t>the</a:t>
            </a:r>
            <a:r>
              <a:rPr spc="844" dirty="0"/>
              <a:t> </a:t>
            </a:r>
            <a:r>
              <a:rPr spc="30" dirty="0"/>
              <a:t>camera.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9318" y="4928510"/>
            <a:ext cx="329374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49045" algn="l"/>
              </a:tabLst>
            </a:pPr>
            <a:r>
              <a:rPr sz="4950" spc="-140" dirty="0">
                <a:solidFill>
                  <a:srgbClr val="323332"/>
                </a:solidFill>
                <a:latin typeface="Arial Unicode MS"/>
                <a:cs typeface="Arial Unicode MS"/>
              </a:rPr>
              <a:t>B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25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-13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1255" y="4928510"/>
            <a:ext cx="3542029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02895">
              <a:lnSpc>
                <a:spcPct val="100000"/>
              </a:lnSpc>
              <a:spcBef>
                <a:spcPts val="95"/>
              </a:spcBef>
              <a:tabLst>
                <a:tab pos="1455420" algn="l"/>
                <a:tab pos="1889125" algn="l"/>
              </a:tabLst>
            </a:pP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and		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wait  </a:t>
            </a:r>
            <a:r>
              <a:rPr sz="4950" spc="37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27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27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37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318" y="5682414"/>
            <a:ext cx="336994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950" spc="260" dirty="0">
                <a:solidFill>
                  <a:srgbClr val="323332"/>
                </a:solidFill>
                <a:latin typeface="Arial Unicode MS"/>
                <a:cs typeface="Arial Unicode MS"/>
              </a:rPr>
              <a:t>download  </a:t>
            </a:r>
            <a:r>
              <a:rPr sz="4950" spc="610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6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77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spc="53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52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65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5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305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55" dirty="0">
                <a:solidFill>
                  <a:srgbClr val="323332"/>
                </a:solidFill>
                <a:latin typeface="Arial Unicode MS"/>
                <a:cs typeface="Arial Unicode MS"/>
              </a:rPr>
              <a:t>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0447" y="6436318"/>
            <a:ext cx="42284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21305" algn="l"/>
              </a:tabLst>
            </a:pP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77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495" dirty="0">
                <a:solidFill>
                  <a:srgbClr val="323332"/>
                </a:solidFill>
                <a:latin typeface="Arial Unicode MS"/>
                <a:cs typeface="Arial Unicode MS"/>
              </a:rPr>
              <a:t>g</a:t>
            </a:r>
            <a:r>
              <a:rPr sz="4950" spc="35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690" dirty="0">
                <a:solidFill>
                  <a:srgbClr val="323332"/>
                </a:solidFill>
                <a:latin typeface="Arial Unicode MS"/>
                <a:cs typeface="Arial Unicode MS"/>
              </a:rPr>
              <a:t>oo</a:t>
            </a:r>
            <a:r>
              <a:rPr sz="4950" spc="5" dirty="0">
                <a:solidFill>
                  <a:srgbClr val="323332"/>
                </a:solidFill>
                <a:latin typeface="Arial Unicode MS"/>
                <a:cs typeface="Arial Unicode MS"/>
              </a:rPr>
              <a:t>k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6581" y="4928510"/>
            <a:ext cx="2891155" cy="2287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959" marR="5080" indent="-429895" algn="r">
              <a:lnSpc>
                <a:spcPct val="100000"/>
              </a:lnSpc>
              <a:spcBef>
                <a:spcPts val="95"/>
              </a:spcBef>
              <a:tabLst>
                <a:tab pos="1544320" algn="l"/>
                <a:tab pos="1786255" algn="l"/>
              </a:tabLst>
            </a:pP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55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38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u  </a:t>
            </a:r>
            <a:r>
              <a:rPr sz="4950" spc="37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2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r  </a:t>
            </a:r>
            <a:r>
              <a:rPr sz="4950" spc="290" dirty="0">
                <a:solidFill>
                  <a:srgbClr val="323332"/>
                </a:solidFill>
                <a:latin typeface="Arial Unicode MS"/>
                <a:cs typeface="Arial Unicode MS"/>
              </a:rPr>
              <a:t>v</a:t>
            </a:r>
            <a:r>
              <a:rPr sz="4950" spc="35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48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9318" y="7190221"/>
            <a:ext cx="807974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diﬀerent 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on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90" dirty="0">
                <a:solidFill>
                  <a:srgbClr val="323332"/>
                </a:solidFill>
                <a:latin typeface="Arial Unicode MS"/>
                <a:cs typeface="Arial Unicode MS"/>
              </a:rPr>
              <a:t>bigger</a:t>
            </a:r>
            <a:r>
              <a:rPr sz="4950" spc="-409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screen.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596475" y="2973731"/>
            <a:ext cx="5361093" cy="5361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4625" y="938893"/>
            <a:ext cx="12955270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5" dirty="0">
                <a:solidFill>
                  <a:srgbClr val="000000"/>
                </a:solidFill>
              </a:rPr>
              <a:t>Use </a:t>
            </a:r>
            <a:r>
              <a:rPr spc="484" dirty="0">
                <a:solidFill>
                  <a:srgbClr val="000000"/>
                </a:solidFill>
              </a:rPr>
              <a:t>the </a:t>
            </a:r>
            <a:r>
              <a:rPr spc="270" dirty="0">
                <a:solidFill>
                  <a:srgbClr val="000000"/>
                </a:solidFill>
              </a:rPr>
              <a:t>‘Flower’</a:t>
            </a:r>
            <a:r>
              <a:rPr spc="-1375" dirty="0">
                <a:solidFill>
                  <a:srgbClr val="000000"/>
                </a:solidFill>
              </a:rPr>
              <a:t> </a:t>
            </a:r>
            <a:r>
              <a:rPr spc="320" dirty="0">
                <a:solidFill>
                  <a:srgbClr val="000000"/>
                </a:solidFill>
              </a:rPr>
              <a:t>Setting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991806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78000" algn="l"/>
                <a:tab pos="4551045" algn="l"/>
                <a:tab pos="6250305" algn="l"/>
                <a:tab pos="6926580" algn="l"/>
              </a:tabLst>
            </a:pP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Most	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cameras	h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ve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30" dirty="0">
                <a:solidFill>
                  <a:srgbClr val="323332"/>
                </a:solidFill>
                <a:latin typeface="Arial Unicode MS"/>
                <a:cs typeface="Arial Unicode MS"/>
              </a:rPr>
              <a:t>“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close-up”  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setting </a:t>
            </a:r>
            <a:r>
              <a:rPr sz="4950" spc="135" dirty="0">
                <a:solidFill>
                  <a:srgbClr val="323332"/>
                </a:solidFill>
                <a:latin typeface="Arial Unicode MS"/>
                <a:cs typeface="Arial Unicode MS"/>
              </a:rPr>
              <a:t>that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switch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</a:t>
            </a:r>
            <a:r>
              <a:rPr sz="4950" spc="1764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when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9318" y="4174607"/>
            <a:ext cx="25742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23060" algn="l"/>
              </a:tabLst>
            </a:pP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318" y="4928510"/>
            <a:ext cx="27451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55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43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36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1696" y="4174607"/>
            <a:ext cx="687514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9865" marR="5080" indent="-177800">
              <a:lnSpc>
                <a:spcPct val="100000"/>
              </a:lnSpc>
              <a:spcBef>
                <a:spcPts val="95"/>
              </a:spcBef>
              <a:tabLst>
                <a:tab pos="2351405" algn="l"/>
                <a:tab pos="2754630" algn="l"/>
                <a:tab pos="3171825" algn="l"/>
                <a:tab pos="4413885" algn="l"/>
                <a:tab pos="5514340" algn="l"/>
              </a:tabLst>
            </a:pP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175" dirty="0">
                <a:solidFill>
                  <a:srgbClr val="323332"/>
                </a:solidFill>
                <a:latin typeface="Arial Unicode MS"/>
                <a:cs typeface="Arial Unicode MS"/>
              </a:rPr>
              <a:t>k</a:t>
            </a:r>
            <a:r>
              <a:rPr sz="4950" spc="21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35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g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29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-114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5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n  </a:t>
            </a:r>
            <a:r>
              <a:rPr sz="4950" spc="43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5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55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5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-155" dirty="0">
                <a:solidFill>
                  <a:srgbClr val="323332"/>
                </a:solidFill>
                <a:latin typeface="Arial Unicode MS"/>
                <a:cs typeface="Arial Unicode MS"/>
              </a:rPr>
              <a:t>.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75" dirty="0">
                <a:solidFill>
                  <a:srgbClr val="323332"/>
                </a:solidFill>
                <a:latin typeface="Arial Unicode MS"/>
                <a:cs typeface="Arial Unicode MS"/>
              </a:rPr>
              <a:t>“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415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59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655" dirty="0">
                <a:solidFill>
                  <a:srgbClr val="323332"/>
                </a:solidFill>
                <a:latin typeface="Arial Unicode MS"/>
                <a:cs typeface="Arial Unicode MS"/>
              </a:rPr>
              <a:t>w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38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25" dirty="0">
                <a:solidFill>
                  <a:srgbClr val="323332"/>
                </a:solidFill>
                <a:latin typeface="Arial Unicode MS"/>
                <a:cs typeface="Arial Unicode MS"/>
              </a:rPr>
              <a:t>”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9318" y="5682414"/>
            <a:ext cx="9918065" cy="2287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setting 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is 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really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called “Macro”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</a:t>
            </a:r>
            <a:r>
              <a:rPr sz="4950" spc="-35" dirty="0">
                <a:solidFill>
                  <a:srgbClr val="323332"/>
                </a:solidFill>
                <a:latin typeface="Arial Unicode MS"/>
                <a:cs typeface="Arial Unicode MS"/>
              </a:rPr>
              <a:t>appears 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on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most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cameras </a:t>
            </a:r>
            <a:r>
              <a:rPr sz="4950" spc="-235" dirty="0">
                <a:solidFill>
                  <a:srgbClr val="323332"/>
                </a:solidFill>
                <a:latin typeface="Arial Unicode MS"/>
                <a:cs typeface="Arial Unicode MS"/>
              </a:rPr>
              <a:t>as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 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tulip-like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icon.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392323" y="3067969"/>
            <a:ext cx="8397650" cy="5172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87614" y="2994673"/>
            <a:ext cx="8607067" cy="5444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8489" y="938893"/>
            <a:ext cx="10947400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350" dirty="0">
                <a:solidFill>
                  <a:srgbClr val="000000"/>
                </a:solidFill>
              </a:rPr>
              <a:t>Editing </a:t>
            </a:r>
            <a:r>
              <a:rPr spc="-65" dirty="0">
                <a:solidFill>
                  <a:srgbClr val="000000"/>
                </a:solidFill>
              </a:rPr>
              <a:t>Is</a:t>
            </a:r>
            <a:r>
              <a:rPr spc="-1035" dirty="0">
                <a:solidFill>
                  <a:srgbClr val="000000"/>
                </a:solidFill>
              </a:rPr>
              <a:t> </a:t>
            </a:r>
            <a:r>
              <a:rPr spc="555" dirty="0">
                <a:solidFill>
                  <a:srgbClr val="000000"/>
                </a:solidFill>
              </a:rPr>
              <a:t>Important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9918065" cy="530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-65" dirty="0">
                <a:solidFill>
                  <a:srgbClr val="323332"/>
                </a:solidFill>
                <a:latin typeface="Arial Unicode MS"/>
                <a:cs typeface="Arial Unicode MS"/>
              </a:rPr>
              <a:t>Taking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shot 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is </a:t>
            </a:r>
            <a:r>
              <a:rPr sz="4950" spc="190" dirty="0">
                <a:solidFill>
                  <a:srgbClr val="323332"/>
                </a:solidFill>
                <a:latin typeface="Arial Unicode MS"/>
                <a:cs typeface="Arial Unicode MS"/>
              </a:rPr>
              <a:t>often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just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beginning,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next </a:t>
            </a:r>
            <a:r>
              <a:rPr sz="4950" spc="130" dirty="0">
                <a:solidFill>
                  <a:srgbClr val="323332"/>
                </a:solidFill>
                <a:latin typeface="Arial Unicode MS"/>
                <a:cs typeface="Arial Unicode MS"/>
              </a:rPr>
              <a:t>comes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14" dirty="0">
                <a:solidFill>
                  <a:srgbClr val="323332"/>
                </a:solidFill>
                <a:latin typeface="Arial Unicode MS"/>
                <a:cs typeface="Arial Unicode MS"/>
              </a:rPr>
              <a:t>editing 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235" dirty="0">
                <a:solidFill>
                  <a:srgbClr val="323332"/>
                </a:solidFill>
                <a:latin typeface="Arial Unicode MS"/>
                <a:cs typeface="Arial Unicode MS"/>
              </a:rPr>
              <a:t>touch </a:t>
            </a:r>
            <a:r>
              <a:rPr sz="4950" spc="-35" dirty="0">
                <a:solidFill>
                  <a:srgbClr val="323332"/>
                </a:solidFill>
                <a:latin typeface="Arial Unicode MS"/>
                <a:cs typeface="Arial Unicode MS"/>
              </a:rPr>
              <a:t>ups. </a:t>
            </a:r>
            <a:r>
              <a:rPr sz="4950" spc="-270" dirty="0">
                <a:solidFill>
                  <a:srgbClr val="323332"/>
                </a:solidFill>
                <a:latin typeface="Arial Unicode MS"/>
                <a:cs typeface="Arial Unicode MS"/>
              </a:rPr>
              <a:t>As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prepare  </a:t>
            </a:r>
            <a:r>
              <a:rPr sz="4950" spc="15" dirty="0">
                <a:solidFill>
                  <a:srgbClr val="323332"/>
                </a:solidFill>
                <a:latin typeface="Arial Unicode MS"/>
                <a:cs typeface="Arial Unicode MS"/>
              </a:rPr>
              <a:t>images 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for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your </a:t>
            </a:r>
            <a:r>
              <a:rPr sz="4950" spc="-30" dirty="0">
                <a:solidFill>
                  <a:srgbClr val="323332"/>
                </a:solidFill>
                <a:latin typeface="Arial Unicode MS"/>
                <a:cs typeface="Arial Unicode MS"/>
              </a:rPr>
              <a:t>site, </a:t>
            </a:r>
            <a:r>
              <a:rPr sz="4950" spc="40" dirty="0">
                <a:solidFill>
                  <a:srgbClr val="323332"/>
                </a:solidFill>
                <a:latin typeface="Arial Unicode MS"/>
                <a:cs typeface="Arial Unicode MS"/>
              </a:rPr>
              <a:t>make 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sure  </a:t>
            </a: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they </a:t>
            </a:r>
            <a:r>
              <a:rPr sz="4950" spc="-40" dirty="0">
                <a:solidFill>
                  <a:srgbClr val="323332"/>
                </a:solidFill>
                <a:latin typeface="Arial Unicode MS"/>
                <a:cs typeface="Arial Unicode MS"/>
              </a:rPr>
              <a:t>are 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approximately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same  </a:t>
            </a:r>
            <a:r>
              <a:rPr sz="4950" spc="-80" dirty="0">
                <a:solidFill>
                  <a:srgbClr val="323332"/>
                </a:solidFill>
                <a:latin typeface="Arial Unicode MS"/>
                <a:cs typeface="Arial Unicode MS"/>
              </a:rPr>
              <a:t>size.</a:t>
            </a:r>
            <a:r>
              <a:rPr sz="4950" spc="121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90" dirty="0">
                <a:solidFill>
                  <a:srgbClr val="323332"/>
                </a:solidFill>
                <a:latin typeface="Arial Unicode MS"/>
                <a:cs typeface="Arial Unicode MS"/>
              </a:rPr>
              <a:t>Choose 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1-3 </a:t>
            </a: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diﬀerent </a:t>
            </a:r>
            <a:r>
              <a:rPr sz="4950" spc="-105" dirty="0">
                <a:solidFill>
                  <a:srgbClr val="323332"/>
                </a:solidFill>
                <a:latin typeface="Arial Unicode MS"/>
                <a:cs typeface="Arial Unicode MS"/>
              </a:rPr>
              <a:t>sizes 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from </a:t>
            </a:r>
            <a:r>
              <a:rPr sz="4950" spc="25" dirty="0">
                <a:solidFill>
                  <a:srgbClr val="323332"/>
                </a:solidFill>
                <a:latin typeface="Arial Unicode MS"/>
                <a:cs typeface="Arial Unicode MS"/>
              </a:rPr>
              <a:t>large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spc="190" dirty="0">
                <a:solidFill>
                  <a:srgbClr val="323332"/>
                </a:solidFill>
                <a:latin typeface="Arial Unicode MS"/>
                <a:cs typeface="Arial Unicode MS"/>
              </a:rPr>
              <a:t>medium</a:t>
            </a:r>
            <a:r>
              <a:rPr sz="4950" spc="-87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5" dirty="0">
                <a:solidFill>
                  <a:srgbClr val="323332"/>
                </a:solidFill>
                <a:latin typeface="Arial Unicode MS"/>
                <a:cs typeface="Arial Unicode MS"/>
              </a:rPr>
              <a:t>small.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35756" y="2732901"/>
            <a:ext cx="6596657" cy="8073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31047" y="2659604"/>
            <a:ext cx="6806075" cy="8345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42241" y="938893"/>
            <a:ext cx="7019925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80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21811" y="2661563"/>
            <a:ext cx="17014190" cy="68110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Having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55" dirty="0">
                <a:solidFill>
                  <a:srgbClr val="323332"/>
                </a:solidFill>
                <a:latin typeface="Arial Unicode MS"/>
                <a:cs typeface="Arial Unicode MS"/>
              </a:rPr>
              <a:t>great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showcasing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55" dirty="0">
                <a:solidFill>
                  <a:srgbClr val="323332"/>
                </a:solidFill>
                <a:latin typeface="Arial Unicode MS"/>
                <a:cs typeface="Arial Unicode MS"/>
              </a:rPr>
              <a:t>great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</a:t>
            </a:r>
            <a:r>
              <a:rPr sz="4950" spc="-509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-40" dirty="0">
                <a:solidFill>
                  <a:srgbClr val="323332"/>
                </a:solidFill>
                <a:latin typeface="Arial Unicode MS"/>
                <a:cs typeface="Arial Unicode MS"/>
              </a:rPr>
              <a:t>are  </a:t>
            </a:r>
            <a:r>
              <a:rPr sz="4950" spc="330" dirty="0">
                <a:solidFill>
                  <a:srgbClr val="323332"/>
                </a:solidFill>
                <a:latin typeface="Arial Unicode MS"/>
                <a:cs typeface="Arial Unicode MS"/>
              </a:rPr>
              <a:t>two </a:t>
            </a:r>
            <a:r>
              <a:rPr sz="4950" spc="130" dirty="0">
                <a:solidFill>
                  <a:srgbClr val="323332"/>
                </a:solidFill>
                <a:latin typeface="Arial Unicode MS"/>
                <a:cs typeface="Arial Unicode MS"/>
              </a:rPr>
              <a:t>diﬀering </a:t>
            </a:r>
            <a:r>
              <a:rPr sz="4950" spc="-45" dirty="0">
                <a:solidFill>
                  <a:srgbClr val="323332"/>
                </a:solidFill>
                <a:latin typeface="Arial Unicode MS"/>
                <a:cs typeface="Arial Unicode MS"/>
              </a:rPr>
              <a:t>verbs. </a:t>
            </a:r>
            <a:r>
              <a:rPr sz="4950" spc="1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14" dirty="0">
                <a:solidFill>
                  <a:srgbClr val="323332"/>
                </a:solidFill>
                <a:latin typeface="Arial Unicode MS"/>
                <a:cs typeface="Arial Unicode MS"/>
              </a:rPr>
              <a:t>diﬀerence 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is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portrayal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be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 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use </a:t>
            </a:r>
            <a:r>
              <a:rPr sz="4950" spc="215" dirty="0">
                <a:solidFill>
                  <a:srgbClr val="323332"/>
                </a:solidFill>
                <a:latin typeface="Arial Unicode MS"/>
                <a:cs typeface="Arial Unicode MS"/>
              </a:rPr>
              <a:t>or 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placement. </a:t>
            </a:r>
            <a:r>
              <a:rPr sz="4950" spc="60" dirty="0">
                <a:solidFill>
                  <a:srgbClr val="323332"/>
                </a:solidFill>
                <a:latin typeface="Arial Unicode MS"/>
                <a:cs typeface="Arial Unicode MS"/>
              </a:rPr>
              <a:t>Over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-95" dirty="0">
                <a:solidFill>
                  <a:srgbClr val="323332"/>
                </a:solidFill>
                <a:latin typeface="Arial Unicode MS"/>
                <a:cs typeface="Arial Unicode MS"/>
              </a:rPr>
              <a:t>years,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  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photography </a:t>
            </a:r>
            <a:r>
              <a:rPr sz="4950" spc="-95" dirty="0">
                <a:solidFill>
                  <a:srgbClr val="323332"/>
                </a:solidFill>
                <a:latin typeface="Arial Unicode MS"/>
                <a:cs typeface="Arial Unicode MS"/>
              </a:rPr>
              <a:t>has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become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essential </a:t>
            </a:r>
            <a:r>
              <a:rPr sz="4950" spc="90" dirty="0">
                <a:solidFill>
                  <a:srgbClr val="323332"/>
                </a:solidFill>
                <a:latin typeface="Arial Unicode MS"/>
                <a:cs typeface="Arial Unicode MS"/>
              </a:rPr>
              <a:t>part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-5" dirty="0">
                <a:solidFill>
                  <a:srgbClr val="323332"/>
                </a:solidFill>
                <a:latin typeface="Arial Unicode MS"/>
                <a:cs typeface="Arial Unicode MS"/>
              </a:rPr>
              <a:t>any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branding  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exercise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is </a:t>
            </a: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crucial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60" dirty="0">
                <a:solidFill>
                  <a:srgbClr val="323332"/>
                </a:solidFill>
                <a:latin typeface="Arial Unicode MS"/>
                <a:cs typeface="Arial Unicode MS"/>
              </a:rPr>
              <a:t>reach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-35" dirty="0">
                <a:solidFill>
                  <a:srgbClr val="323332"/>
                </a:solidFill>
                <a:latin typeface="Arial Unicode MS"/>
                <a:cs typeface="Arial Unicode MS"/>
              </a:rPr>
              <a:t>success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same.</a:t>
            </a:r>
            <a:endParaRPr sz="495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5100">
              <a:latin typeface="Times New Roman"/>
              <a:cs typeface="Times New Roman"/>
            </a:endParaRPr>
          </a:p>
          <a:p>
            <a:pPr marL="12700" marR="1165225">
              <a:lnSpc>
                <a:spcPct val="100000"/>
              </a:lnSpc>
            </a:pP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Here </a:t>
            </a:r>
            <a:r>
              <a:rPr sz="4950" spc="-40" dirty="0">
                <a:solidFill>
                  <a:srgbClr val="323332"/>
                </a:solidFill>
                <a:latin typeface="Arial Unicode MS"/>
                <a:cs typeface="Arial Unicode MS"/>
              </a:rPr>
              <a:t>are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ten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tips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spc="-75" dirty="0">
                <a:solidFill>
                  <a:srgbClr val="323332"/>
                </a:solidFill>
                <a:latin typeface="Arial Unicode MS"/>
                <a:cs typeface="Arial Unicode MS"/>
              </a:rPr>
              <a:t>sail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190" dirty="0">
                <a:solidFill>
                  <a:srgbClr val="323332"/>
                </a:solidFill>
                <a:latin typeface="Arial Unicode MS"/>
                <a:cs typeface="Arial Unicode MS"/>
              </a:rPr>
              <a:t>through</a:t>
            </a:r>
            <a:r>
              <a:rPr sz="4950" spc="-97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eﬀective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  </a:t>
            </a:r>
            <a:r>
              <a:rPr sz="4950" spc="114" dirty="0">
                <a:solidFill>
                  <a:srgbClr val="323332"/>
                </a:solidFill>
                <a:latin typeface="Arial Unicode MS"/>
                <a:cs typeface="Arial Unicode MS"/>
              </a:rPr>
              <a:t>photography.</a:t>
            </a:r>
            <a:endParaRPr sz="49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511" y="938893"/>
            <a:ext cx="8557260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60" dirty="0">
                <a:solidFill>
                  <a:srgbClr val="000000"/>
                </a:solidFill>
              </a:rPr>
              <a:t>Get </a:t>
            </a:r>
            <a:r>
              <a:rPr spc="430" dirty="0">
                <a:solidFill>
                  <a:srgbClr val="000000"/>
                </a:solidFill>
              </a:rPr>
              <a:t>lots </a:t>
            </a:r>
            <a:r>
              <a:rPr spc="650" dirty="0">
                <a:solidFill>
                  <a:srgbClr val="000000"/>
                </a:solidFill>
              </a:rPr>
              <a:t>of</a:t>
            </a:r>
            <a:r>
              <a:rPr spc="-1710" dirty="0">
                <a:solidFill>
                  <a:srgbClr val="000000"/>
                </a:solidFill>
              </a:rPr>
              <a:t> </a:t>
            </a:r>
            <a:r>
              <a:rPr spc="585" dirty="0">
                <a:solidFill>
                  <a:srgbClr val="000000"/>
                </a:solidFill>
              </a:rPr>
              <a:t>light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377888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15870" algn="l"/>
              </a:tabLst>
            </a:pP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-30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tural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light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3181" y="2666799"/>
            <a:ext cx="602869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2490" algn="l"/>
                <a:tab pos="3768725" algn="l"/>
                <a:tab pos="5002530" algn="l"/>
              </a:tabLst>
            </a:pPr>
            <a:r>
              <a:rPr sz="4950" spc="210" dirty="0">
                <a:solidFill>
                  <a:srgbClr val="323332"/>
                </a:solidFill>
                <a:latin typeface="Arial Unicode MS"/>
                <a:cs typeface="Arial Unicode MS"/>
              </a:rPr>
              <a:t>wor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k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best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215" dirty="0">
                <a:solidFill>
                  <a:srgbClr val="323332"/>
                </a:solidFill>
                <a:latin typeface="Arial Unicode MS"/>
                <a:cs typeface="Arial Unicode MS"/>
              </a:rPr>
              <a:t>or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5" dirty="0">
                <a:solidFill>
                  <a:srgbClr val="323332"/>
                </a:solidFill>
                <a:latin typeface="Arial Unicode MS"/>
                <a:cs typeface="Arial Unicode MS"/>
              </a:rPr>
              <a:t>any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318" y="3420703"/>
            <a:ext cx="10202545" cy="530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type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photo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should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be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used  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whenever </a:t>
            </a:r>
            <a:r>
              <a:rPr sz="4950" spc="375" dirty="0">
                <a:solidFill>
                  <a:srgbClr val="323332"/>
                </a:solidFill>
                <a:latin typeface="Arial Unicode MS"/>
                <a:cs typeface="Arial Unicode MS"/>
              </a:rPr>
              <a:t>possible. </a:t>
            </a:r>
            <a:r>
              <a:rPr sz="4950" spc="340" dirty="0">
                <a:solidFill>
                  <a:srgbClr val="323332"/>
                </a:solidFill>
                <a:latin typeface="Arial Unicode MS"/>
                <a:cs typeface="Arial Unicode MS"/>
              </a:rPr>
              <a:t>Typically, 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shooting your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photos </a:t>
            </a:r>
            <a:r>
              <a:rPr sz="4950" spc="130" dirty="0">
                <a:solidFill>
                  <a:srgbClr val="323332"/>
                </a:solidFill>
                <a:latin typeface="Arial Unicode MS"/>
                <a:cs typeface="Arial Unicode MS"/>
              </a:rPr>
              <a:t>during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day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grant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best 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results.</a:t>
            </a:r>
            <a:r>
              <a:rPr sz="4950" spc="-330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What  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matters 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is </a:t>
            </a:r>
            <a:r>
              <a:rPr sz="4950" spc="260" dirty="0">
                <a:solidFill>
                  <a:srgbClr val="323332"/>
                </a:solidFill>
                <a:latin typeface="Arial Unicode MS"/>
                <a:cs typeface="Arial Unicode MS"/>
              </a:rPr>
              <a:t>not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only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14" dirty="0">
                <a:solidFill>
                  <a:srgbClr val="323332"/>
                </a:solidFill>
                <a:latin typeface="Arial Unicode MS"/>
                <a:cs typeface="Arial Unicode MS"/>
              </a:rPr>
              <a:t>quantity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light,</a:t>
            </a:r>
            <a:r>
              <a:rPr sz="4950" spc="156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195" dirty="0">
                <a:solidFill>
                  <a:srgbClr val="323332"/>
                </a:solidFill>
                <a:latin typeface="Arial Unicode MS"/>
                <a:cs typeface="Arial Unicode MS"/>
              </a:rPr>
              <a:t>but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uniformity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 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distribution </a:t>
            </a:r>
            <a:r>
              <a:rPr sz="4950" spc="-235" dirty="0">
                <a:solidFill>
                  <a:srgbClr val="323332"/>
                </a:solidFill>
                <a:latin typeface="Arial Unicode MS"/>
                <a:cs typeface="Arial Unicode MS"/>
              </a:rPr>
              <a:t>as</a:t>
            </a:r>
            <a:r>
              <a:rPr sz="4950" spc="-220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90" dirty="0">
                <a:solidFill>
                  <a:srgbClr val="323332"/>
                </a:solidFill>
                <a:latin typeface="Arial Unicode MS"/>
                <a:cs typeface="Arial Unicode MS"/>
              </a:rPr>
              <a:t>well.</a:t>
            </a:r>
            <a:endParaRPr sz="4950" dirty="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63513" y="3444921"/>
            <a:ext cx="7821751" cy="4418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58803" y="3371625"/>
            <a:ext cx="8031169" cy="4690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3893" y="938893"/>
            <a:ext cx="10276840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425" dirty="0">
                <a:solidFill>
                  <a:srgbClr val="000000"/>
                </a:solidFill>
              </a:rPr>
              <a:t>White</a:t>
            </a:r>
            <a:r>
              <a:rPr spc="-385" dirty="0">
                <a:solidFill>
                  <a:srgbClr val="000000"/>
                </a:solidFill>
              </a:rPr>
              <a:t> </a:t>
            </a:r>
            <a:r>
              <a:rPr spc="370" dirty="0">
                <a:solidFill>
                  <a:srgbClr val="000000"/>
                </a:solidFill>
              </a:rPr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1020254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052320" algn="l"/>
                <a:tab pos="2961640" algn="l"/>
                <a:tab pos="5628005" algn="l"/>
                <a:tab pos="9862185" algn="l"/>
              </a:tabLst>
            </a:pPr>
            <a:r>
              <a:rPr sz="4950" spc="175" dirty="0">
                <a:solidFill>
                  <a:srgbClr val="323332"/>
                </a:solidFill>
                <a:latin typeface="Arial Unicode MS"/>
                <a:cs typeface="Arial Unicode MS"/>
              </a:rPr>
              <a:t>Often	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	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229" dirty="0">
                <a:solidFill>
                  <a:srgbClr val="323332"/>
                </a:solidFill>
                <a:latin typeface="Arial Unicode MS"/>
                <a:cs typeface="Arial Unicode MS"/>
              </a:rPr>
              <a:t>oduct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photograph</a:t>
            </a:r>
            <a:r>
              <a:rPr sz="4950" spc="-14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-170" dirty="0">
                <a:solidFill>
                  <a:srgbClr val="323332"/>
                </a:solidFill>
                <a:latin typeface="Arial Unicode MS"/>
                <a:cs typeface="Arial Unicode MS"/>
              </a:rPr>
              <a:t>,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25" dirty="0">
                <a:solidFill>
                  <a:srgbClr val="323332"/>
                </a:solidFill>
                <a:latin typeface="Arial Unicode MS"/>
                <a:cs typeface="Arial Unicode MS"/>
              </a:rPr>
              <a:t>a  </a:t>
            </a:r>
            <a:r>
              <a:rPr sz="4950" spc="65" dirty="0">
                <a:solidFill>
                  <a:srgbClr val="323332"/>
                </a:solidFill>
                <a:latin typeface="Arial Unicode MS"/>
                <a:cs typeface="Arial Unicode MS"/>
              </a:rPr>
              <a:t>clean </a:t>
            </a:r>
            <a:r>
              <a:rPr sz="4950" spc="175" dirty="0">
                <a:solidFill>
                  <a:srgbClr val="323332"/>
                </a:solidFill>
                <a:latin typeface="Arial Unicode MS"/>
                <a:cs typeface="Arial Unicode MS"/>
              </a:rPr>
              <a:t>white 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background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looks</a:t>
            </a:r>
            <a:r>
              <a:rPr sz="4950" spc="97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best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9831" y="4174607"/>
            <a:ext cx="286829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27935" algn="l"/>
              </a:tabLst>
            </a:pPr>
            <a:r>
              <a:rPr sz="4950" spc="210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0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114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tes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318" y="4174607"/>
            <a:ext cx="231330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943735" algn="l"/>
              </a:tabLst>
            </a:pPr>
            <a:r>
              <a:rPr sz="4950" spc="30" dirty="0">
                <a:solidFill>
                  <a:srgbClr val="323332"/>
                </a:solidFill>
                <a:latin typeface="Arial Unicode MS"/>
                <a:cs typeface="Arial Unicode MS"/>
              </a:rPr>
              <a:t>since	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it  object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4318" y="4928510"/>
            <a:ext cx="151511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60" dirty="0">
                <a:solidFill>
                  <a:srgbClr val="323332"/>
                </a:solidFill>
                <a:latin typeface="Arial Unicode MS"/>
                <a:cs typeface="Arial Unicode MS"/>
              </a:rPr>
              <a:t>itsel</a:t>
            </a:r>
            <a:r>
              <a:rPr sz="4950" spc="15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-155" dirty="0">
                <a:solidFill>
                  <a:srgbClr val="323332"/>
                </a:solidFill>
                <a:latin typeface="Arial Unicode MS"/>
                <a:cs typeface="Arial Unicode MS"/>
              </a:rPr>
              <a:t>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9537" y="4174607"/>
            <a:ext cx="6032500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45310">
              <a:lnSpc>
                <a:spcPct val="100000"/>
              </a:lnSpc>
              <a:spcBef>
                <a:spcPts val="95"/>
              </a:spcBef>
              <a:tabLst>
                <a:tab pos="1537335" algn="l"/>
                <a:tab pos="3882390" algn="l"/>
                <a:tab pos="5088255" algn="l"/>
              </a:tabLst>
            </a:pP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ocus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on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15" dirty="0">
                <a:solidFill>
                  <a:srgbClr val="323332"/>
                </a:solidFill>
                <a:latin typeface="Arial Unicode MS"/>
                <a:cs typeface="Arial Unicode MS"/>
              </a:rPr>
              <a:t>The	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“Infinity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318" y="5682414"/>
            <a:ext cx="698182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04465" algn="l"/>
              </a:tabLst>
            </a:pP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enables	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photographers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9218" y="4928510"/>
            <a:ext cx="276288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27405">
              <a:lnSpc>
                <a:spcPct val="100000"/>
              </a:lnSpc>
              <a:spcBef>
                <a:spcPts val="95"/>
              </a:spcBef>
              <a:tabLst>
                <a:tab pos="1099185" algn="l"/>
              </a:tabLst>
            </a:pPr>
            <a:r>
              <a:rPr sz="4950" spc="25" dirty="0">
                <a:solidFill>
                  <a:srgbClr val="323332"/>
                </a:solidFill>
                <a:latin typeface="Arial Unicode MS"/>
                <a:cs typeface="Arial Unicode MS"/>
              </a:rPr>
              <a:t>Curve”  </a:t>
            </a:r>
            <a:r>
              <a:rPr sz="4950" spc="29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2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27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19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330" dirty="0">
                <a:solidFill>
                  <a:srgbClr val="323332"/>
                </a:solidFill>
                <a:latin typeface="Arial Unicode MS"/>
                <a:cs typeface="Arial Unicode MS"/>
              </a:rPr>
              <a:t>oo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9318" y="6436318"/>
            <a:ext cx="10203180" cy="304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products </a:t>
            </a:r>
            <a:r>
              <a:rPr sz="4950" spc="-5" dirty="0">
                <a:solidFill>
                  <a:srgbClr val="323332"/>
                </a:solidFill>
                <a:latin typeface="Arial Unicode MS"/>
                <a:cs typeface="Arial Unicode MS"/>
              </a:rPr>
              <a:t>against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endless </a:t>
            </a:r>
            <a:r>
              <a:rPr sz="4950" spc="175" dirty="0">
                <a:solidFill>
                  <a:srgbClr val="323332"/>
                </a:solidFill>
                <a:latin typeface="Arial Unicode MS"/>
                <a:cs typeface="Arial Unicode MS"/>
              </a:rPr>
              <a:t>white  </a:t>
            </a:r>
            <a:r>
              <a:rPr sz="4950" spc="610" dirty="0">
                <a:solidFill>
                  <a:srgbClr val="323332"/>
                </a:solidFill>
                <a:latin typeface="Arial Unicode MS"/>
                <a:cs typeface="Arial Unicode MS"/>
              </a:rPr>
              <a:t>background </a:t>
            </a:r>
            <a:r>
              <a:rPr sz="4950" spc="545" dirty="0">
                <a:solidFill>
                  <a:srgbClr val="323332"/>
                </a:solidFill>
                <a:latin typeface="Arial Unicode MS"/>
                <a:cs typeface="Arial Unicode MS"/>
              </a:rPr>
              <a:t>that 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reveals </a:t>
            </a:r>
            <a:r>
              <a:rPr sz="4950" spc="520" dirty="0">
                <a:solidFill>
                  <a:srgbClr val="323332"/>
                </a:solidFill>
                <a:latin typeface="Arial Unicode MS"/>
                <a:cs typeface="Arial Unicode MS"/>
              </a:rPr>
              <a:t>no  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horizon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back,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only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65" dirty="0">
                <a:solidFill>
                  <a:srgbClr val="323332"/>
                </a:solidFill>
                <a:latin typeface="Arial Unicode MS"/>
                <a:cs typeface="Arial Unicode MS"/>
              </a:rPr>
              <a:t>clean 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pleasant</a:t>
            </a:r>
            <a:r>
              <a:rPr sz="4950" spc="-14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view.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968222" y="3005144"/>
            <a:ext cx="7748455" cy="5172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863513" y="2931847"/>
            <a:ext cx="7957872" cy="5444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44222" y="4157617"/>
            <a:ext cx="7799313" cy="273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350439" y="3423979"/>
            <a:ext cx="8481417" cy="4104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91534" y="938893"/>
            <a:ext cx="12121515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29" dirty="0">
                <a:solidFill>
                  <a:srgbClr val="000000"/>
                </a:solidFill>
              </a:rPr>
              <a:t>Unusual </a:t>
            </a:r>
            <a:r>
              <a:rPr spc="415" dirty="0">
                <a:solidFill>
                  <a:srgbClr val="000000"/>
                </a:solidFill>
              </a:rPr>
              <a:t>Point </a:t>
            </a:r>
            <a:r>
              <a:rPr spc="650" dirty="0">
                <a:solidFill>
                  <a:srgbClr val="000000"/>
                </a:solidFill>
              </a:rPr>
              <a:t>of</a:t>
            </a:r>
            <a:r>
              <a:rPr spc="-1664" dirty="0">
                <a:solidFill>
                  <a:srgbClr val="000000"/>
                </a:solidFill>
              </a:rPr>
              <a:t> </a:t>
            </a:r>
            <a:r>
              <a:rPr spc="290" dirty="0">
                <a:solidFill>
                  <a:srgbClr val="000000"/>
                </a:solidFill>
              </a:rPr>
              <a:t>View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pc="-90" dirty="0"/>
              <a:t>As </a:t>
            </a:r>
            <a:r>
              <a:rPr spc="395" dirty="0"/>
              <a:t>you </a:t>
            </a:r>
            <a:r>
              <a:rPr spc="280" dirty="0"/>
              <a:t>take </a:t>
            </a:r>
            <a:r>
              <a:rPr spc="425" dirty="0"/>
              <a:t>photos, </a:t>
            </a:r>
            <a:r>
              <a:rPr spc="405" dirty="0"/>
              <a:t>go </a:t>
            </a:r>
            <a:r>
              <a:rPr spc="445" dirty="0"/>
              <a:t>for  </a:t>
            </a:r>
            <a:r>
              <a:rPr spc="40" dirty="0"/>
              <a:t>unusual </a:t>
            </a:r>
            <a:r>
              <a:rPr spc="-35" dirty="0"/>
              <a:t>angles, </a:t>
            </a:r>
            <a:r>
              <a:rPr spc="130" dirty="0"/>
              <a:t>get </a:t>
            </a:r>
            <a:r>
              <a:rPr spc="75" dirty="0"/>
              <a:t>close </a:t>
            </a:r>
            <a:r>
              <a:rPr spc="10" dirty="0"/>
              <a:t>ups </a:t>
            </a:r>
            <a:r>
              <a:rPr spc="50" dirty="0"/>
              <a:t>and  </a:t>
            </a:r>
            <a:r>
              <a:rPr spc="190" dirty="0"/>
              <a:t>look </a:t>
            </a:r>
            <a:r>
              <a:rPr spc="204" dirty="0"/>
              <a:t>for </a:t>
            </a:r>
            <a:r>
              <a:rPr spc="110" dirty="0"/>
              <a:t>unique </a:t>
            </a:r>
            <a:r>
              <a:rPr spc="114" dirty="0"/>
              <a:t>points </a:t>
            </a:r>
            <a:r>
              <a:rPr spc="254" dirty="0"/>
              <a:t>of </a:t>
            </a:r>
            <a:r>
              <a:rPr spc="20" dirty="0"/>
              <a:t>view.</a:t>
            </a:r>
            <a:r>
              <a:rPr spc="-640" dirty="0"/>
              <a:t> </a:t>
            </a:r>
            <a:r>
              <a:rPr spc="-90" dirty="0"/>
              <a:t>Tell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39318" y="4928510"/>
            <a:ext cx="236347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4390" algn="l"/>
              </a:tabLst>
            </a:pP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	</a:t>
            </a:r>
            <a:r>
              <a:rPr sz="4950" spc="-9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47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509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318" y="5682414"/>
            <a:ext cx="245872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340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-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26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3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170" dirty="0">
                <a:solidFill>
                  <a:srgbClr val="323332"/>
                </a:solidFill>
                <a:latin typeface="Arial Unicode MS"/>
                <a:cs typeface="Arial Unicode MS"/>
              </a:rPr>
              <a:t>,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72739" y="4928510"/>
            <a:ext cx="1690370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 marR="5080" indent="-88900">
              <a:lnSpc>
                <a:spcPct val="100000"/>
              </a:lnSpc>
              <a:spcBef>
                <a:spcPts val="95"/>
              </a:spcBef>
            </a:pPr>
            <a:r>
              <a:rPr sz="4950" spc="365" dirty="0">
                <a:solidFill>
                  <a:srgbClr val="323332"/>
                </a:solidFill>
                <a:latin typeface="Arial Unicode MS"/>
                <a:cs typeface="Arial Unicode MS"/>
              </a:rPr>
              <a:t>with  </a:t>
            </a:r>
            <a:r>
              <a:rPr sz="4950" spc="484" dirty="0">
                <a:solidFill>
                  <a:srgbClr val="323332"/>
                </a:solidFill>
                <a:latin typeface="Arial Unicode MS"/>
                <a:cs typeface="Arial Unicode MS"/>
              </a:rPr>
              <a:t>w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74507" y="4928510"/>
            <a:ext cx="5283200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5125" marR="5080" indent="-353060">
              <a:lnSpc>
                <a:spcPct val="100000"/>
              </a:lnSpc>
              <a:spcBef>
                <a:spcPts val="95"/>
              </a:spcBef>
              <a:tabLst>
                <a:tab pos="1487805" algn="l"/>
                <a:tab pos="4146550" algn="l"/>
              </a:tabLst>
            </a:pPr>
            <a:r>
              <a:rPr sz="4950" spc="47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7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3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59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spc="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315" dirty="0">
                <a:solidFill>
                  <a:srgbClr val="323332"/>
                </a:solidFill>
                <a:latin typeface="Arial Unicode MS"/>
                <a:cs typeface="Arial Unicode MS"/>
              </a:rPr>
              <a:t>g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509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u  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you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16311" y="5682414"/>
            <a:ext cx="334137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accentuate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9318" y="6436318"/>
            <a:ext cx="489204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particular</a:t>
            </a:r>
            <a:r>
              <a:rPr sz="4950" spc="-114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-30" dirty="0">
                <a:solidFill>
                  <a:srgbClr val="323332"/>
                </a:solidFill>
                <a:latin typeface="Arial Unicode MS"/>
                <a:cs typeface="Arial Unicode MS"/>
              </a:rPr>
              <a:t>angles.</a:t>
            </a:r>
            <a:endParaRPr sz="495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3231" y="938893"/>
            <a:ext cx="13557885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05" dirty="0">
                <a:solidFill>
                  <a:srgbClr val="000000"/>
                </a:solidFill>
              </a:rPr>
              <a:t>Use </a:t>
            </a:r>
            <a:r>
              <a:rPr spc="-190" dirty="0">
                <a:solidFill>
                  <a:srgbClr val="000000"/>
                </a:solidFill>
              </a:rPr>
              <a:t>a </a:t>
            </a:r>
            <a:r>
              <a:rPr spc="315" dirty="0">
                <a:solidFill>
                  <a:srgbClr val="000000"/>
                </a:solidFill>
              </a:rPr>
              <a:t>Tripod </a:t>
            </a:r>
            <a:r>
              <a:rPr spc="290" dirty="0">
                <a:solidFill>
                  <a:srgbClr val="000000"/>
                </a:solidFill>
              </a:rPr>
              <a:t>and</a:t>
            </a:r>
            <a:r>
              <a:rPr spc="-1470" dirty="0">
                <a:solidFill>
                  <a:srgbClr val="000000"/>
                </a:solidFill>
              </a:rPr>
              <a:t> </a:t>
            </a:r>
            <a:r>
              <a:rPr spc="-190" dirty="0">
                <a:solidFill>
                  <a:srgbClr val="000000"/>
                </a:solidFill>
              </a:rPr>
              <a:t>a </a:t>
            </a:r>
            <a:r>
              <a:rPr spc="340" dirty="0">
                <a:solidFill>
                  <a:srgbClr val="000000"/>
                </a:solidFill>
              </a:rPr>
              <a:t>Timer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9918065" cy="6056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-254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86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tripod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-90" dirty="0">
                <a:solidFill>
                  <a:srgbClr val="323332"/>
                </a:solidFill>
                <a:latin typeface="Arial Unicode MS"/>
                <a:cs typeface="Arial Unicode MS"/>
              </a:rPr>
              <a:t>assure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remain 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stable </a:t>
            </a:r>
            <a:r>
              <a:rPr sz="4950" spc="-235" dirty="0">
                <a:solidFill>
                  <a:srgbClr val="323332"/>
                </a:solidFill>
                <a:latin typeface="Arial Unicode MS"/>
                <a:cs typeface="Arial Unicode MS"/>
              </a:rPr>
              <a:t>as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take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photo. </a:t>
            </a:r>
            <a:r>
              <a:rPr sz="4950" spc="-114" dirty="0">
                <a:solidFill>
                  <a:srgbClr val="323332"/>
                </a:solidFill>
                <a:latin typeface="Arial Unicode MS"/>
                <a:cs typeface="Arial Unicode MS"/>
              </a:rPr>
              <a:t>Even 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</a:t>
            </a: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inexpensive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tripod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40" dirty="0">
                <a:solidFill>
                  <a:srgbClr val="323332"/>
                </a:solidFill>
                <a:latin typeface="Arial Unicode MS"/>
                <a:cs typeface="Arial Unicode MS"/>
              </a:rPr>
              <a:t>make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big </a:t>
            </a:r>
            <a:r>
              <a:rPr sz="4950" spc="114" dirty="0">
                <a:solidFill>
                  <a:srgbClr val="323332"/>
                </a:solidFill>
                <a:latin typeface="Arial Unicode MS"/>
                <a:cs typeface="Arial Unicode MS"/>
              </a:rPr>
              <a:t>diﬀerence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sharpness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your </a:t>
            </a:r>
            <a:r>
              <a:rPr sz="4950" spc="-10" dirty="0">
                <a:solidFill>
                  <a:srgbClr val="323332"/>
                </a:solidFill>
                <a:latin typeface="Arial Unicode MS"/>
                <a:cs typeface="Arial Unicode MS"/>
              </a:rPr>
              <a:t>images.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Additionally,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can  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use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camera’s 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built-in 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timer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 </a:t>
            </a:r>
            <a:r>
              <a:rPr sz="4950" spc="455" dirty="0">
                <a:solidFill>
                  <a:srgbClr val="323332"/>
                </a:solidFill>
                <a:latin typeface="Arial Unicode MS"/>
                <a:cs typeface="Arial Unicode MS"/>
              </a:rPr>
              <a:t>minimise </a:t>
            </a:r>
            <a:r>
              <a:rPr sz="4950" spc="400" dirty="0">
                <a:solidFill>
                  <a:srgbClr val="323332"/>
                </a:solidFill>
                <a:latin typeface="Arial Unicode MS"/>
                <a:cs typeface="Arial Unicode MS"/>
              </a:rPr>
              <a:t>camera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shake </a:t>
            </a:r>
            <a:r>
              <a:rPr sz="4950" spc="320" dirty="0">
                <a:solidFill>
                  <a:srgbClr val="323332"/>
                </a:solidFill>
                <a:latin typeface="Arial Unicode MS"/>
                <a:cs typeface="Arial Unicode MS"/>
              </a:rPr>
              <a:t>and  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maximise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accuracy.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97032" y="3193619"/>
            <a:ext cx="7936931" cy="4826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92323" y="3120323"/>
            <a:ext cx="8146348" cy="5193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6473" y="938893"/>
            <a:ext cx="7831455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185" dirty="0">
                <a:solidFill>
                  <a:srgbClr val="000000"/>
                </a:solidFill>
              </a:rPr>
              <a:t>Sense </a:t>
            </a:r>
            <a:r>
              <a:rPr spc="650" dirty="0">
                <a:solidFill>
                  <a:srgbClr val="000000"/>
                </a:solidFill>
              </a:rPr>
              <a:t>of</a:t>
            </a:r>
            <a:r>
              <a:rPr spc="-520" dirty="0">
                <a:solidFill>
                  <a:srgbClr val="000000"/>
                </a:solidFill>
              </a:rPr>
              <a:t> </a:t>
            </a:r>
            <a:r>
              <a:rPr spc="-40" dirty="0">
                <a:solidFill>
                  <a:srgbClr val="000000"/>
                </a:solidFill>
              </a:rPr>
              <a:t>Scale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19577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69315" algn="l"/>
              </a:tabLst>
            </a:pP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5" dirty="0">
                <a:solidFill>
                  <a:srgbClr val="323332"/>
                </a:solidFill>
                <a:latin typeface="Arial Unicode MS"/>
                <a:cs typeface="Arial Unicode MS"/>
              </a:rPr>
              <a:t>y</a:t>
            </a:r>
            <a:r>
              <a:rPr sz="4950" spc="32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4825" y="2666799"/>
            <a:ext cx="21355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318" y="3420703"/>
            <a:ext cx="18053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440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spc="-150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g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4045" y="3420703"/>
            <a:ext cx="3646804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30045" algn="l"/>
              </a:tabLst>
            </a:pPr>
            <a:r>
              <a:rPr sz="4950" spc="31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215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16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95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1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35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95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48129" y="2666799"/>
            <a:ext cx="4908550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4775" marR="5080" indent="-1362710">
              <a:lnSpc>
                <a:spcPct val="100000"/>
              </a:lnSpc>
              <a:spcBef>
                <a:spcPts val="95"/>
              </a:spcBef>
              <a:tabLst>
                <a:tab pos="1195705" algn="l"/>
                <a:tab pos="2961005" algn="l"/>
                <a:tab pos="3963035" algn="l"/>
              </a:tabLst>
            </a:pPr>
            <a:r>
              <a:rPr sz="4950" spc="-180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28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40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8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e  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are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9249" y="3420703"/>
            <a:ext cx="21583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familiar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9318" y="4174607"/>
            <a:ext cx="99180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with,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can 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really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help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</a:t>
            </a:r>
            <a:r>
              <a:rPr sz="4950" spc="434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-55" dirty="0">
                <a:solidFill>
                  <a:srgbClr val="323332"/>
                </a:solidFill>
                <a:latin typeface="Arial Unicode MS"/>
                <a:cs typeface="Arial Unicode MS"/>
              </a:rPr>
              <a:t>visualise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9318" y="4928510"/>
            <a:ext cx="26879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8600" algn="l"/>
              </a:tabLst>
            </a:pPr>
            <a:r>
              <a:rPr sz="4950" spc="509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5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27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z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9318" y="5682414"/>
            <a:ext cx="282130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235" dirty="0">
                <a:solidFill>
                  <a:srgbClr val="323332"/>
                </a:solidFill>
                <a:latin typeface="Arial Unicode MS"/>
                <a:cs typeface="Arial Unicode MS"/>
              </a:rPr>
              <a:t>example,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9368" y="4928510"/>
            <a:ext cx="6757670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50" marR="5080" indent="-133985">
              <a:lnSpc>
                <a:spcPct val="100000"/>
              </a:lnSpc>
              <a:spcBef>
                <a:spcPts val="95"/>
              </a:spcBef>
              <a:tabLst>
                <a:tab pos="1021080" algn="l"/>
                <a:tab pos="1129030" algn="l"/>
                <a:tab pos="2510155" algn="l"/>
                <a:tab pos="2615565" algn="l"/>
                <a:tab pos="5465445" algn="l"/>
                <a:tab pos="5748655" algn="l"/>
                <a:tab pos="6417945" algn="l"/>
              </a:tabLst>
            </a:pPr>
            <a:r>
              <a:rPr sz="4950" spc="53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509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09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39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31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55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39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38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470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509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-155" dirty="0">
                <a:solidFill>
                  <a:srgbClr val="323332"/>
                </a:solidFill>
                <a:latin typeface="Arial Unicode MS"/>
                <a:cs typeface="Arial Unicode MS"/>
              </a:rPr>
              <a:t>.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-25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55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r  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51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15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395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315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55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395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390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475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9318" y="6436318"/>
            <a:ext cx="9918065" cy="30410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miniature doll, </a:t>
            </a:r>
            <a:r>
              <a:rPr sz="4950" spc="155" dirty="0">
                <a:solidFill>
                  <a:srgbClr val="323332"/>
                </a:solidFill>
                <a:latin typeface="Arial Unicode MS"/>
                <a:cs typeface="Arial Unicode MS"/>
              </a:rPr>
              <a:t>you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could </a:t>
            </a:r>
            <a:r>
              <a:rPr sz="4950" spc="65" dirty="0">
                <a:solidFill>
                  <a:srgbClr val="323332"/>
                </a:solidFill>
                <a:latin typeface="Arial Unicode MS"/>
                <a:cs typeface="Arial Unicode MS"/>
              </a:rPr>
              <a:t>place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object </a:t>
            </a:r>
            <a:r>
              <a:rPr sz="4950" spc="30" dirty="0">
                <a:solidFill>
                  <a:srgbClr val="323332"/>
                </a:solidFill>
                <a:latin typeface="Arial Unicode MS"/>
                <a:cs typeface="Arial Unicode MS"/>
              </a:rPr>
              <a:t>like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25" dirty="0">
                <a:solidFill>
                  <a:srgbClr val="323332"/>
                </a:solidFill>
                <a:latin typeface="Arial Unicode MS"/>
                <a:cs typeface="Arial Unicode MS"/>
              </a:rPr>
              <a:t>standard 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sized 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pencil 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next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it, and 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give 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people </a:t>
            </a:r>
            <a:r>
              <a:rPr sz="4950" spc="-185" dirty="0">
                <a:solidFill>
                  <a:srgbClr val="323332"/>
                </a:solidFill>
                <a:latin typeface="Arial Unicode MS"/>
                <a:cs typeface="Arial Unicode MS"/>
              </a:rPr>
              <a:t>a </a:t>
            </a:r>
            <a:r>
              <a:rPr sz="4950" spc="-85" dirty="0">
                <a:solidFill>
                  <a:srgbClr val="323332"/>
                </a:solidFill>
                <a:latin typeface="Arial Unicode MS"/>
                <a:cs typeface="Arial Unicode MS"/>
              </a:rPr>
              <a:t>sense 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</a:t>
            </a:r>
            <a:r>
              <a:rPr sz="4950" spc="-50" dirty="0">
                <a:solidFill>
                  <a:srgbClr val="323332"/>
                </a:solidFill>
                <a:latin typeface="Arial Unicode MS"/>
                <a:cs typeface="Arial Unicode MS"/>
              </a:rPr>
              <a:t> scale.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716860" y="2680546"/>
            <a:ext cx="5067908" cy="759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12150" y="2607250"/>
            <a:ext cx="5277326" cy="7863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2084" y="1023832"/>
            <a:ext cx="17200245" cy="1292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300" spc="390" dirty="0">
                <a:solidFill>
                  <a:srgbClr val="000000"/>
                </a:solidFill>
              </a:rPr>
              <a:t>Product</a:t>
            </a:r>
            <a:r>
              <a:rPr sz="8300" spc="-290" dirty="0">
                <a:solidFill>
                  <a:srgbClr val="000000"/>
                </a:solidFill>
              </a:rPr>
              <a:t> </a:t>
            </a:r>
            <a:r>
              <a:rPr sz="8300" spc="425" dirty="0">
                <a:solidFill>
                  <a:srgbClr val="000000"/>
                </a:solidFill>
              </a:rPr>
              <a:t>in</a:t>
            </a:r>
            <a:r>
              <a:rPr sz="8300" spc="-285" dirty="0">
                <a:solidFill>
                  <a:srgbClr val="000000"/>
                </a:solidFill>
              </a:rPr>
              <a:t> </a:t>
            </a:r>
            <a:r>
              <a:rPr sz="8300" spc="265" dirty="0">
                <a:solidFill>
                  <a:srgbClr val="000000"/>
                </a:solidFill>
              </a:rPr>
              <a:t>its</a:t>
            </a:r>
            <a:r>
              <a:rPr sz="8300" spc="-285" dirty="0">
                <a:solidFill>
                  <a:srgbClr val="000000"/>
                </a:solidFill>
              </a:rPr>
              <a:t> </a:t>
            </a:r>
            <a:r>
              <a:rPr sz="8300" spc="315" dirty="0">
                <a:solidFill>
                  <a:srgbClr val="000000"/>
                </a:solidFill>
              </a:rPr>
              <a:t>Natural</a:t>
            </a:r>
            <a:r>
              <a:rPr sz="8300" spc="-285" dirty="0">
                <a:solidFill>
                  <a:srgbClr val="000000"/>
                </a:solidFill>
              </a:rPr>
              <a:t> </a:t>
            </a:r>
            <a:r>
              <a:rPr sz="8300" spc="340" dirty="0">
                <a:solidFill>
                  <a:srgbClr val="000000"/>
                </a:solidFill>
              </a:rPr>
              <a:t>Environment</a:t>
            </a:r>
            <a:endParaRPr sz="8300"/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9918065" cy="530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4950" spc="-200" dirty="0">
                <a:solidFill>
                  <a:srgbClr val="323332"/>
                </a:solidFill>
                <a:latin typeface="Arial Unicode MS"/>
                <a:cs typeface="Arial Unicode MS"/>
              </a:rPr>
              <a:t>Take </a:t>
            </a:r>
            <a:r>
              <a:rPr sz="4950" spc="80" dirty="0">
                <a:solidFill>
                  <a:srgbClr val="323332"/>
                </a:solidFill>
                <a:latin typeface="Arial Unicode MS"/>
                <a:cs typeface="Arial Unicode MS"/>
              </a:rPr>
              <a:t>pictures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your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product</a:t>
            </a:r>
            <a:r>
              <a:rPr sz="4950" spc="-65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next 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item </a:t>
            </a:r>
            <a:r>
              <a:rPr sz="4950" spc="135" dirty="0">
                <a:solidFill>
                  <a:srgbClr val="323332"/>
                </a:solidFill>
                <a:latin typeface="Arial Unicode MS"/>
                <a:cs typeface="Arial Unicode MS"/>
              </a:rPr>
              <a:t>that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help 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people  </a:t>
            </a:r>
            <a:r>
              <a:rPr sz="4950" spc="40" dirty="0">
                <a:solidFill>
                  <a:srgbClr val="323332"/>
                </a:solidFill>
                <a:latin typeface="Arial Unicode MS"/>
                <a:cs typeface="Arial Unicode MS"/>
              </a:rPr>
              <a:t>relate 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to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in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real </a:t>
            </a:r>
            <a:r>
              <a:rPr sz="4950" spc="35" dirty="0">
                <a:solidFill>
                  <a:srgbClr val="323332"/>
                </a:solidFill>
                <a:latin typeface="Arial Unicode MS"/>
                <a:cs typeface="Arial Unicode MS"/>
              </a:rPr>
              <a:t>life. </a:t>
            </a:r>
            <a:r>
              <a:rPr sz="4950" spc="75" dirty="0">
                <a:solidFill>
                  <a:srgbClr val="323332"/>
                </a:solidFill>
                <a:latin typeface="Arial Unicode MS"/>
                <a:cs typeface="Arial Unicode MS"/>
              </a:rPr>
              <a:t>Potential  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buyers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130" dirty="0">
                <a:solidFill>
                  <a:srgbClr val="323332"/>
                </a:solidFill>
                <a:latin typeface="Arial Unicode MS"/>
                <a:cs typeface="Arial Unicode MS"/>
              </a:rPr>
              <a:t>get 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an idea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295" dirty="0">
                <a:solidFill>
                  <a:srgbClr val="323332"/>
                </a:solidFill>
                <a:latin typeface="Arial Unicode MS"/>
                <a:cs typeface="Arial Unicode MS"/>
              </a:rPr>
              <a:t>how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 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item 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 </a:t>
            </a:r>
            <a:r>
              <a:rPr sz="4950" spc="190" dirty="0">
                <a:solidFill>
                  <a:srgbClr val="323332"/>
                </a:solidFill>
                <a:latin typeface="Arial Unicode MS"/>
                <a:cs typeface="Arial Unicode MS"/>
              </a:rPr>
              <a:t>look </a:t>
            </a:r>
            <a:r>
              <a:rPr sz="4950" spc="250" dirty="0">
                <a:solidFill>
                  <a:srgbClr val="323332"/>
                </a:solidFill>
                <a:latin typeface="Arial Unicode MS"/>
                <a:cs typeface="Arial Unicode MS"/>
              </a:rPr>
              <a:t>on </a:t>
            </a:r>
            <a:r>
              <a:rPr sz="4950" spc="210" dirty="0">
                <a:solidFill>
                  <a:srgbClr val="323332"/>
                </a:solidFill>
                <a:latin typeface="Arial Unicode MS"/>
                <a:cs typeface="Arial Unicode MS"/>
              </a:rPr>
              <a:t>them </a:t>
            </a:r>
            <a:r>
              <a:rPr sz="4950" spc="50" dirty="0">
                <a:solidFill>
                  <a:srgbClr val="323332"/>
                </a:solidFill>
                <a:latin typeface="Arial Unicode MS"/>
                <a:cs typeface="Arial Unicode MS"/>
              </a:rPr>
              <a:t>and </a:t>
            </a:r>
            <a:r>
              <a:rPr sz="4950" spc="-40" dirty="0">
                <a:solidFill>
                  <a:srgbClr val="323332"/>
                </a:solidFill>
                <a:latin typeface="Arial Unicode MS"/>
                <a:cs typeface="Arial Unicode MS"/>
              </a:rPr>
              <a:t>also, 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it  </a:t>
            </a:r>
            <a:r>
              <a:rPr sz="4950" spc="200" dirty="0">
                <a:solidFill>
                  <a:srgbClr val="323332"/>
                </a:solidFill>
                <a:latin typeface="Arial Unicode MS"/>
                <a:cs typeface="Arial Unicode MS"/>
              </a:rPr>
              <a:t>could 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show 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 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type </a:t>
            </a:r>
            <a:r>
              <a:rPr sz="4950" spc="254" dirty="0">
                <a:solidFill>
                  <a:srgbClr val="323332"/>
                </a:solidFill>
                <a:latin typeface="Arial Unicode MS"/>
                <a:cs typeface="Arial Unicode MS"/>
              </a:rPr>
              <a:t>of </a:t>
            </a:r>
            <a:r>
              <a:rPr sz="4950" spc="95" dirty="0">
                <a:solidFill>
                  <a:srgbClr val="323332"/>
                </a:solidFill>
                <a:latin typeface="Arial Unicode MS"/>
                <a:cs typeface="Arial Unicode MS"/>
              </a:rPr>
              <a:t>target 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audience </a:t>
            </a:r>
            <a:r>
              <a:rPr sz="4950" spc="75" dirty="0">
                <a:solidFill>
                  <a:srgbClr val="323332"/>
                </a:solidFill>
                <a:latin typeface="Arial Unicode MS"/>
                <a:cs typeface="Arial Unicode MS"/>
              </a:rPr>
              <a:t>you’re </a:t>
            </a:r>
            <a:r>
              <a:rPr sz="4950" spc="105" dirty="0">
                <a:solidFill>
                  <a:srgbClr val="323332"/>
                </a:solidFill>
                <a:latin typeface="Arial Unicode MS"/>
                <a:cs typeface="Arial Unicode MS"/>
              </a:rPr>
              <a:t>aiming</a:t>
            </a:r>
            <a:r>
              <a:rPr sz="4950" spc="-290" dirty="0">
                <a:solidFill>
                  <a:srgbClr val="323332"/>
                </a:solidFill>
                <a:latin typeface="Arial Unicode MS"/>
                <a:cs typeface="Arial Unicode MS"/>
              </a:rPr>
              <a:t> </a:t>
            </a:r>
            <a:r>
              <a:rPr sz="4950" spc="70" dirty="0">
                <a:solidFill>
                  <a:srgbClr val="323332"/>
                </a:solidFill>
                <a:latin typeface="Arial Unicode MS"/>
                <a:cs typeface="Arial Unicode MS"/>
              </a:rPr>
              <a:t>for.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02793" y="3067969"/>
            <a:ext cx="8219645" cy="5046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98085" y="2994673"/>
            <a:ext cx="8429062" cy="53192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8537" y="938893"/>
            <a:ext cx="10607040" cy="1433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60" dirty="0">
                <a:solidFill>
                  <a:srgbClr val="000000"/>
                </a:solidFill>
              </a:rPr>
              <a:t>Let </a:t>
            </a:r>
            <a:r>
              <a:rPr spc="484" dirty="0">
                <a:solidFill>
                  <a:srgbClr val="000000"/>
                </a:solidFill>
              </a:rPr>
              <a:t>the </a:t>
            </a:r>
            <a:r>
              <a:rPr spc="420" dirty="0">
                <a:solidFill>
                  <a:srgbClr val="000000"/>
                </a:solidFill>
              </a:rPr>
              <a:t>colours</a:t>
            </a:r>
            <a:r>
              <a:rPr spc="-1730" dirty="0">
                <a:solidFill>
                  <a:srgbClr val="000000"/>
                </a:solidFill>
              </a:rPr>
              <a:t> </a:t>
            </a:r>
            <a:r>
              <a:rPr spc="450" dirty="0">
                <a:solidFill>
                  <a:srgbClr val="000000"/>
                </a:solidFill>
              </a:rPr>
              <a:t>talk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9318" y="2666799"/>
            <a:ext cx="28676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90269" algn="l"/>
                <a:tab pos="2249170" algn="l"/>
              </a:tabLst>
            </a:pPr>
            <a:r>
              <a:rPr sz="4950" spc="-254" dirty="0">
                <a:solidFill>
                  <a:srgbClr val="323332"/>
                </a:solidFill>
                <a:latin typeface="Arial Unicode MS"/>
                <a:cs typeface="Arial Unicode MS"/>
              </a:rPr>
              <a:t>A	</a:t>
            </a:r>
            <a:r>
              <a:rPr sz="4950" spc="-16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10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2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2515" y="2666799"/>
            <a:ext cx="658431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94610" algn="l"/>
                <a:tab pos="5608955" algn="l"/>
              </a:tabLst>
            </a:pP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44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40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4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-28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-16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44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505" dirty="0">
                <a:solidFill>
                  <a:srgbClr val="323332"/>
                </a:solidFill>
                <a:latin typeface="Arial Unicode MS"/>
                <a:cs typeface="Arial Unicode MS"/>
              </a:rPr>
              <a:t>w</a:t>
            </a:r>
            <a:r>
              <a:rPr sz="4950" spc="16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125" dirty="0">
                <a:solidFill>
                  <a:srgbClr val="323332"/>
                </a:solidFill>
                <a:latin typeface="Arial Unicode MS"/>
                <a:cs typeface="Arial Unicode MS"/>
              </a:rPr>
              <a:t>g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0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318" y="3420703"/>
            <a:ext cx="99180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49805" algn="l"/>
                <a:tab pos="3205480" algn="l"/>
                <a:tab pos="5723890" algn="l"/>
                <a:tab pos="7048500" algn="l"/>
                <a:tab pos="8973820" algn="l"/>
              </a:tabLst>
            </a:pP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variety	</a:t>
            </a:r>
            <a:r>
              <a:rPr sz="4950" spc="30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04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colo</a:t>
            </a:r>
            <a:r>
              <a:rPr sz="4950" spc="26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-90" dirty="0">
                <a:solidFill>
                  <a:srgbClr val="323332"/>
                </a:solidFill>
                <a:latin typeface="Arial Unicode MS"/>
                <a:cs typeface="Arial Unicode MS"/>
              </a:rPr>
              <a:t>rs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70" dirty="0">
                <a:solidFill>
                  <a:srgbClr val="323332"/>
                </a:solidFill>
                <a:latin typeface="Arial Unicode MS"/>
                <a:cs typeface="Arial Unicode MS"/>
              </a:rPr>
              <a:t>will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85" dirty="0">
                <a:solidFill>
                  <a:srgbClr val="323332"/>
                </a:solidFill>
                <a:latin typeface="Arial Unicode MS"/>
                <a:cs typeface="Arial Unicode MS"/>
              </a:rPr>
              <a:t>ma</a:t>
            </a:r>
            <a:r>
              <a:rPr sz="4950" spc="20" dirty="0">
                <a:solidFill>
                  <a:srgbClr val="323332"/>
                </a:solidFill>
                <a:latin typeface="Arial Unicode MS"/>
                <a:cs typeface="Arial Unicode MS"/>
              </a:rPr>
              <a:t>k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the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318" y="4174607"/>
            <a:ext cx="411416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23845" algn="l"/>
              </a:tabLst>
            </a:pP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38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215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300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8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380" dirty="0">
                <a:solidFill>
                  <a:srgbClr val="323332"/>
                </a:solidFill>
                <a:latin typeface="Arial Unicode MS"/>
                <a:cs typeface="Arial Unicode MS"/>
              </a:rPr>
              <a:t>oo</a:t>
            </a:r>
            <a:r>
              <a:rPr sz="4950" spc="5" dirty="0">
                <a:solidFill>
                  <a:srgbClr val="323332"/>
                </a:solidFill>
                <a:latin typeface="Arial Unicode MS"/>
                <a:cs typeface="Arial Unicode MS"/>
              </a:rPr>
              <a:t>k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4885" y="4174607"/>
            <a:ext cx="172466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richer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318" y="4928510"/>
            <a:ext cx="500380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87090" algn="l"/>
              </a:tabLst>
            </a:pPr>
            <a:r>
              <a:rPr sz="4950" spc="-13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tt</a:t>
            </a:r>
            <a:r>
              <a:rPr sz="4950" spc="175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20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305" dirty="0">
                <a:solidFill>
                  <a:srgbClr val="323332"/>
                </a:solidFill>
                <a:latin typeface="Arial Unicode MS"/>
                <a:cs typeface="Arial Unicode MS"/>
              </a:rPr>
              <a:t>c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v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155" dirty="0">
                <a:solidFill>
                  <a:srgbClr val="323332"/>
                </a:solidFill>
                <a:latin typeface="Arial Unicode MS"/>
                <a:cs typeface="Arial Unicode MS"/>
              </a:rPr>
              <a:t>.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15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spc="385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-5" dirty="0">
                <a:solidFill>
                  <a:srgbClr val="323332"/>
                </a:solidFill>
                <a:latin typeface="Arial Unicode MS"/>
                <a:cs typeface="Arial Unicode MS"/>
              </a:rPr>
              <a:t>’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04492" y="4928510"/>
            <a:ext cx="105473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j</a:t>
            </a:r>
            <a:r>
              <a:rPr sz="4950" spc="220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-220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0892" y="4174607"/>
            <a:ext cx="3156585" cy="1533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1775" marR="5080" indent="-219710">
              <a:lnSpc>
                <a:spcPct val="100000"/>
              </a:lnSpc>
              <a:spcBef>
                <a:spcPts val="95"/>
              </a:spcBef>
              <a:tabLst>
                <a:tab pos="1584960" algn="l"/>
                <a:tab pos="1612265" algn="l"/>
              </a:tabLst>
            </a:pPr>
            <a:r>
              <a:rPr sz="4950" spc="-12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240" dirty="0">
                <a:solidFill>
                  <a:srgbClr val="323332"/>
                </a:solidFill>
                <a:latin typeface="Arial Unicode MS"/>
                <a:cs typeface="Arial Unicode MS"/>
              </a:rPr>
              <a:t>n</a:t>
            </a:r>
            <a:r>
              <a:rPr sz="4950" spc="160" dirty="0">
                <a:solidFill>
                  <a:srgbClr val="323332"/>
                </a:solidFill>
                <a:latin typeface="Arial Unicode MS"/>
                <a:cs typeface="Arial Unicode MS"/>
              </a:rPr>
              <a:t>d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6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r>
              <a:rPr sz="4950" spc="38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4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r>
              <a:rPr sz="4950" spc="-15" dirty="0">
                <a:solidFill>
                  <a:srgbClr val="323332"/>
                </a:solidFill>
                <a:latin typeface="Arial Unicode MS"/>
                <a:cs typeface="Arial Unicode MS"/>
              </a:rPr>
              <a:t>e  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185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12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	</a:t>
            </a:r>
            <a:r>
              <a:rPr sz="4950" spc="345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245" dirty="0">
                <a:solidFill>
                  <a:srgbClr val="323332"/>
                </a:solidFill>
                <a:latin typeface="Arial Unicode MS"/>
                <a:cs typeface="Arial Unicode MS"/>
              </a:rPr>
              <a:t>h</a:t>
            </a: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405" dirty="0">
                <a:solidFill>
                  <a:srgbClr val="323332"/>
                </a:solidFill>
                <a:latin typeface="Arial Unicode MS"/>
                <a:cs typeface="Arial Unicode MS"/>
              </a:rPr>
              <a:t>m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9318" y="5682414"/>
            <a:ext cx="695515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52040" algn="l"/>
                <a:tab pos="3449320" algn="l"/>
                <a:tab pos="4751070" algn="l"/>
              </a:tabLst>
            </a:pPr>
            <a:r>
              <a:rPr sz="4950" spc="145" dirty="0">
                <a:solidFill>
                  <a:srgbClr val="323332"/>
                </a:solidFill>
                <a:latin typeface="Arial Unicode MS"/>
                <a:cs typeface="Arial Unicode MS"/>
              </a:rPr>
              <a:t>a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b</a:t>
            </a:r>
            <a:r>
              <a:rPr sz="4950" spc="65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484" dirty="0">
                <a:solidFill>
                  <a:srgbClr val="323332"/>
                </a:solidFill>
                <a:latin typeface="Arial Unicode MS"/>
                <a:cs typeface="Arial Unicode MS"/>
              </a:rPr>
              <a:t>u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375" dirty="0">
                <a:solidFill>
                  <a:srgbClr val="323332"/>
                </a:solidFill>
                <a:latin typeface="Arial Unicode MS"/>
                <a:cs typeface="Arial Unicode MS"/>
              </a:rPr>
              <a:t>i</a:t>
            </a:r>
            <a:r>
              <a:rPr sz="4950" spc="61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spc="-170" dirty="0">
                <a:solidFill>
                  <a:srgbClr val="323332"/>
                </a:solidFill>
                <a:latin typeface="Arial Unicode MS"/>
                <a:cs typeface="Arial Unicode MS"/>
              </a:rPr>
              <a:t>,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31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280" dirty="0">
                <a:solidFill>
                  <a:srgbClr val="323332"/>
                </a:solidFill>
                <a:latin typeface="Arial Unicode MS"/>
                <a:cs typeface="Arial Unicode MS"/>
              </a:rPr>
              <a:t>t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31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65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490" dirty="0">
                <a:solidFill>
                  <a:srgbClr val="323332"/>
                </a:solidFill>
                <a:latin typeface="Arial Unicode MS"/>
                <a:cs typeface="Arial Unicode MS"/>
              </a:rPr>
              <a:t>p</a:t>
            </a:r>
            <a:r>
              <a:rPr sz="4950" spc="450" dirty="0">
                <a:solidFill>
                  <a:srgbClr val="323332"/>
                </a:solidFill>
                <a:latin typeface="Arial Unicode MS"/>
                <a:cs typeface="Arial Unicode MS"/>
              </a:rPr>
              <a:t>l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72998" y="5682414"/>
            <a:ext cx="248412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3530" algn="l"/>
              </a:tabLst>
            </a:pPr>
            <a:r>
              <a:rPr sz="4950" spc="45" dirty="0">
                <a:solidFill>
                  <a:srgbClr val="323332"/>
                </a:solidFill>
                <a:latin typeface="Arial Unicode MS"/>
                <a:cs typeface="Arial Unicode MS"/>
              </a:rPr>
              <a:t>s</a:t>
            </a:r>
            <a:r>
              <a:rPr sz="4950" spc="31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spc="-20" dirty="0">
                <a:solidFill>
                  <a:srgbClr val="323332"/>
                </a:solidFill>
                <a:latin typeface="Arial Unicode MS"/>
                <a:cs typeface="Arial Unicode MS"/>
              </a:rPr>
              <a:t>e</a:t>
            </a:r>
            <a:r>
              <a:rPr sz="4950" dirty="0">
                <a:solidFill>
                  <a:srgbClr val="323332"/>
                </a:solidFill>
                <a:latin typeface="Arial Unicode MS"/>
                <a:cs typeface="Arial Unicode MS"/>
              </a:rPr>
              <a:t>	</a:t>
            </a:r>
            <a:r>
              <a:rPr sz="4950" spc="515" dirty="0">
                <a:solidFill>
                  <a:srgbClr val="323332"/>
                </a:solidFill>
                <a:latin typeface="Arial Unicode MS"/>
                <a:cs typeface="Arial Unicode MS"/>
              </a:rPr>
              <a:t>f</a:t>
            </a:r>
            <a:r>
              <a:rPr sz="4950" spc="650" dirty="0">
                <a:solidFill>
                  <a:srgbClr val="323332"/>
                </a:solidFill>
                <a:latin typeface="Arial Unicode MS"/>
                <a:cs typeface="Arial Unicode MS"/>
              </a:rPr>
              <a:t>o</a:t>
            </a:r>
            <a:r>
              <a:rPr sz="4950" spc="110" dirty="0">
                <a:solidFill>
                  <a:srgbClr val="323332"/>
                </a:solidFill>
                <a:latin typeface="Arial Unicode MS"/>
                <a:cs typeface="Arial Unicode MS"/>
              </a:rPr>
              <a:t>r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9318" y="6436318"/>
            <a:ext cx="3397885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950" spc="10" dirty="0">
                <a:solidFill>
                  <a:srgbClr val="323332"/>
                </a:solidFill>
                <a:latin typeface="Arial Unicode MS"/>
                <a:cs typeface="Arial Unicode MS"/>
              </a:rPr>
              <a:t>themselves.</a:t>
            </a:r>
            <a:endParaRPr sz="4950">
              <a:latin typeface="Arial Unicode MS"/>
              <a:cs typeface="Arial Unicode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392323" y="2942318"/>
            <a:ext cx="8188232" cy="5423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87614" y="2869022"/>
            <a:ext cx="8397650" cy="56961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648</Words>
  <Application>Microsoft Macintosh PowerPoint</Application>
  <PresentationFormat>Custom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Times New Roman</vt:lpstr>
      <vt:lpstr>Office Theme</vt:lpstr>
      <vt:lpstr>The Art of Product  Photography 10 tips to eﬀective product photography</vt:lpstr>
      <vt:lpstr>Introduction</vt:lpstr>
      <vt:lpstr>Get lots of light</vt:lpstr>
      <vt:lpstr>White Background</vt:lpstr>
      <vt:lpstr>Unusual Point of View</vt:lpstr>
      <vt:lpstr>Use a Tripod and a Timer</vt:lpstr>
      <vt:lpstr>Sense of Scale</vt:lpstr>
      <vt:lpstr>Product in its Natural Environment</vt:lpstr>
      <vt:lpstr>Let the colours talk</vt:lpstr>
      <vt:lpstr>Don’t Delete from Camera</vt:lpstr>
      <vt:lpstr>Use the ‘Flower’ Setting</vt:lpstr>
      <vt:lpstr>Editing Is Important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of Product  Photography 10 tips to eﬀective product photography</dc:title>
  <cp:lastModifiedBy>John Satterthwaite</cp:lastModifiedBy>
  <cp:revision>1</cp:revision>
  <dcterms:created xsi:type="dcterms:W3CDTF">2021-05-14T10:50:28Z</dcterms:created>
  <dcterms:modified xsi:type="dcterms:W3CDTF">2021-05-14T12:24:46Z</dcterms:modified>
</cp:coreProperties>
</file>