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20104100" cy="11309350"/>
  <p:notesSz cx="20104100" cy="113093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8"/>
  </p:normalViewPr>
  <p:slideViewPr>
    <p:cSldViewPr>
      <p:cViewPr varScale="1">
        <p:scale>
          <a:sx n="54" d="100"/>
          <a:sy n="54" d="100"/>
        </p:scale>
        <p:origin x="304" y="6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950" b="0" i="0">
                <a:solidFill>
                  <a:srgbClr val="323332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0" y="0"/>
                </a:moveTo>
                <a:lnTo>
                  <a:pt x="20104099" y="0"/>
                </a:lnTo>
                <a:lnTo>
                  <a:pt x="20104099" y="11308556"/>
                </a:lnTo>
                <a:lnTo>
                  <a:pt x="0" y="11308556"/>
                </a:lnTo>
                <a:lnTo>
                  <a:pt x="0" y="0"/>
                </a:lnTo>
                <a:close/>
              </a:path>
            </a:pathLst>
          </a:custGeom>
          <a:solidFill>
            <a:srgbClr val="C216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9853103"/>
            <a:ext cx="5560040" cy="9947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33973" y="3026610"/>
            <a:ext cx="8236153" cy="1433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39318" y="2666799"/>
            <a:ext cx="9918065" cy="2287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0" i="0">
                <a:solidFill>
                  <a:srgbClr val="323332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60677" y="2792239"/>
            <a:ext cx="11583035" cy="38112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717550" marR="709930" algn="ctr">
              <a:lnSpc>
                <a:spcPct val="100000"/>
              </a:lnSpc>
              <a:spcBef>
                <a:spcPts val="135"/>
              </a:spcBef>
            </a:pPr>
            <a:r>
              <a:rPr spc="160" dirty="0"/>
              <a:t>The </a:t>
            </a:r>
            <a:r>
              <a:rPr spc="409" dirty="0"/>
              <a:t>Art </a:t>
            </a:r>
            <a:r>
              <a:rPr spc="650" dirty="0"/>
              <a:t>of</a:t>
            </a:r>
            <a:r>
              <a:rPr spc="-1565" dirty="0"/>
              <a:t> </a:t>
            </a:r>
            <a:r>
              <a:rPr spc="445" dirty="0"/>
              <a:t>Product  </a:t>
            </a:r>
            <a:r>
              <a:rPr spc="400" dirty="0"/>
              <a:t>Photography</a:t>
            </a:r>
          </a:p>
          <a:p>
            <a:pPr algn="ctr">
              <a:lnSpc>
                <a:spcPct val="100000"/>
              </a:lnSpc>
              <a:spcBef>
                <a:spcPts val="1750"/>
              </a:spcBef>
            </a:pPr>
            <a:r>
              <a:rPr sz="4950" spc="-55" dirty="0">
                <a:latin typeface="Arial Unicode MS"/>
                <a:cs typeface="Arial Unicode MS"/>
              </a:rPr>
              <a:t>10 </a:t>
            </a:r>
            <a:r>
              <a:rPr sz="4950" spc="50" dirty="0">
                <a:latin typeface="Arial Unicode MS"/>
                <a:cs typeface="Arial Unicode MS"/>
              </a:rPr>
              <a:t>tips </a:t>
            </a:r>
            <a:r>
              <a:rPr sz="4950" spc="300" dirty="0">
                <a:latin typeface="Arial Unicode MS"/>
                <a:cs typeface="Arial Unicode MS"/>
              </a:rPr>
              <a:t>to </a:t>
            </a:r>
            <a:r>
              <a:rPr sz="4950" spc="105" dirty="0">
                <a:latin typeface="Arial Unicode MS"/>
                <a:cs typeface="Arial Unicode MS"/>
              </a:rPr>
              <a:t>eﬀective </a:t>
            </a:r>
            <a:r>
              <a:rPr sz="4950" spc="200" dirty="0">
                <a:latin typeface="Arial Unicode MS"/>
                <a:cs typeface="Arial Unicode MS"/>
              </a:rPr>
              <a:t>product</a:t>
            </a:r>
            <a:r>
              <a:rPr sz="4950" spc="-670" dirty="0">
                <a:latin typeface="Arial Unicode MS"/>
                <a:cs typeface="Arial Unicode MS"/>
              </a:rPr>
              <a:t> </a:t>
            </a:r>
            <a:r>
              <a:rPr sz="4950" spc="150" dirty="0">
                <a:latin typeface="Arial Unicode MS"/>
                <a:cs typeface="Arial Unicode MS"/>
              </a:rPr>
              <a:t>photography</a:t>
            </a:r>
            <a:endParaRPr sz="4950" dirty="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28176" y="938893"/>
            <a:ext cx="14448155" cy="1433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475" dirty="0">
                <a:solidFill>
                  <a:srgbClr val="000000"/>
                </a:solidFill>
              </a:rPr>
              <a:t>Don’t </a:t>
            </a:r>
            <a:r>
              <a:rPr spc="280" dirty="0">
                <a:solidFill>
                  <a:srgbClr val="000000"/>
                </a:solidFill>
              </a:rPr>
              <a:t>Delete </a:t>
            </a:r>
            <a:r>
              <a:rPr spc="655" dirty="0">
                <a:solidFill>
                  <a:srgbClr val="000000"/>
                </a:solidFill>
              </a:rPr>
              <a:t>from</a:t>
            </a:r>
            <a:r>
              <a:rPr spc="-1739" dirty="0">
                <a:solidFill>
                  <a:srgbClr val="000000"/>
                </a:solidFill>
              </a:rPr>
              <a:t> </a:t>
            </a:r>
            <a:r>
              <a:rPr spc="150" dirty="0">
                <a:solidFill>
                  <a:srgbClr val="000000"/>
                </a:solidFill>
              </a:rPr>
              <a:t>Camera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pc="160" dirty="0"/>
              <a:t>Don’t </a:t>
            </a:r>
            <a:r>
              <a:rPr spc="130" dirty="0"/>
              <a:t>get </a:t>
            </a:r>
            <a:r>
              <a:rPr spc="175" dirty="0"/>
              <a:t>tempted </a:t>
            </a:r>
            <a:r>
              <a:rPr spc="300" dirty="0"/>
              <a:t>to </a:t>
            </a:r>
            <a:r>
              <a:rPr spc="40" dirty="0"/>
              <a:t>make </a:t>
            </a:r>
            <a:r>
              <a:rPr spc="120" dirty="0"/>
              <a:t>quick  </a:t>
            </a:r>
            <a:r>
              <a:rPr spc="55" dirty="0"/>
              <a:t>verdicts </a:t>
            </a:r>
            <a:r>
              <a:rPr spc="145" dirty="0"/>
              <a:t>about your </a:t>
            </a:r>
            <a:r>
              <a:rPr spc="80" dirty="0"/>
              <a:t>pictures </a:t>
            </a:r>
            <a:r>
              <a:rPr spc="180" dirty="0"/>
              <a:t>when  </a:t>
            </a:r>
            <a:r>
              <a:rPr spc="155" dirty="0"/>
              <a:t>you </a:t>
            </a:r>
            <a:r>
              <a:rPr spc="65" dirty="0"/>
              <a:t>review </a:t>
            </a:r>
            <a:r>
              <a:rPr spc="210" dirty="0"/>
              <a:t>them </a:t>
            </a:r>
            <a:r>
              <a:rPr spc="250" dirty="0"/>
              <a:t>on </a:t>
            </a:r>
            <a:r>
              <a:rPr spc="145" dirty="0"/>
              <a:t>the</a:t>
            </a:r>
            <a:r>
              <a:rPr spc="844" dirty="0"/>
              <a:t> </a:t>
            </a:r>
            <a:r>
              <a:rPr spc="30" dirty="0"/>
              <a:t>camera.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39318" y="4928510"/>
            <a:ext cx="329374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49045" algn="l"/>
              </a:tabLst>
            </a:pPr>
            <a:r>
              <a:rPr sz="4950" spc="-140" dirty="0">
                <a:solidFill>
                  <a:srgbClr val="323332"/>
                </a:solidFill>
                <a:latin typeface="Arial Unicode MS"/>
                <a:cs typeface="Arial Unicode MS"/>
              </a:rPr>
              <a:t>B</a:t>
            </a:r>
            <a:r>
              <a:rPr sz="4950" spc="-20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225" dirty="0">
                <a:solidFill>
                  <a:srgbClr val="323332"/>
                </a:solidFill>
                <a:latin typeface="Arial Unicode MS"/>
                <a:cs typeface="Arial Unicode MS"/>
              </a:rPr>
              <a:t>p</a:t>
            </a:r>
            <a:r>
              <a:rPr sz="4950" spc="-135" dirty="0">
                <a:solidFill>
                  <a:srgbClr val="323332"/>
                </a:solidFill>
                <a:latin typeface="Arial Unicode MS"/>
                <a:cs typeface="Arial Unicode MS"/>
              </a:rPr>
              <a:t>a</a:t>
            </a:r>
            <a:r>
              <a:rPr sz="4950" spc="345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spc="110" dirty="0">
                <a:solidFill>
                  <a:srgbClr val="323332"/>
                </a:solidFill>
                <a:latin typeface="Arial Unicode MS"/>
                <a:cs typeface="Arial Unicode MS"/>
              </a:rPr>
              <a:t>i</a:t>
            </a:r>
            <a:r>
              <a:rPr sz="4950" spc="45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r>
              <a:rPr sz="4950" spc="245" dirty="0">
                <a:solidFill>
                  <a:srgbClr val="323332"/>
                </a:solidFill>
                <a:latin typeface="Arial Unicode MS"/>
                <a:cs typeface="Arial Unicode MS"/>
              </a:rPr>
              <a:t>n</a:t>
            </a:r>
            <a:r>
              <a:rPr sz="4950" spc="280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91255" y="4928510"/>
            <a:ext cx="3542029" cy="1533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02895">
              <a:lnSpc>
                <a:spcPct val="100000"/>
              </a:lnSpc>
              <a:spcBef>
                <a:spcPts val="95"/>
              </a:spcBef>
              <a:tabLst>
                <a:tab pos="1455420" algn="l"/>
                <a:tab pos="1889125" algn="l"/>
              </a:tabLst>
            </a:pPr>
            <a:r>
              <a:rPr sz="4950" spc="95" dirty="0">
                <a:solidFill>
                  <a:srgbClr val="323332"/>
                </a:solidFill>
                <a:latin typeface="Arial Unicode MS"/>
                <a:cs typeface="Arial Unicode MS"/>
              </a:rPr>
              <a:t>and		</a:t>
            </a:r>
            <a:r>
              <a:rPr sz="4950" spc="180" dirty="0">
                <a:solidFill>
                  <a:srgbClr val="323332"/>
                </a:solidFill>
                <a:latin typeface="Arial Unicode MS"/>
                <a:cs typeface="Arial Unicode MS"/>
              </a:rPr>
              <a:t>wait  </a:t>
            </a:r>
            <a:r>
              <a:rPr sz="4950" spc="370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spc="270" dirty="0">
                <a:solidFill>
                  <a:srgbClr val="323332"/>
                </a:solidFill>
                <a:latin typeface="Arial Unicode MS"/>
                <a:cs typeface="Arial Unicode MS"/>
              </a:rPr>
              <a:t>h</a:t>
            </a:r>
            <a:r>
              <a:rPr sz="4950" spc="-20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250" dirty="0">
                <a:solidFill>
                  <a:srgbClr val="323332"/>
                </a:solidFill>
                <a:latin typeface="Arial Unicode MS"/>
                <a:cs typeface="Arial Unicode MS"/>
              </a:rPr>
              <a:t>p</a:t>
            </a:r>
            <a:r>
              <a:rPr sz="4950" spc="270" dirty="0">
                <a:solidFill>
                  <a:srgbClr val="323332"/>
                </a:solidFill>
                <a:latin typeface="Arial Unicode MS"/>
                <a:cs typeface="Arial Unicode MS"/>
              </a:rPr>
              <a:t>h</a:t>
            </a:r>
            <a:r>
              <a:rPr sz="4950" spc="409" dirty="0">
                <a:solidFill>
                  <a:srgbClr val="323332"/>
                </a:solidFill>
                <a:latin typeface="Arial Unicode MS"/>
                <a:cs typeface="Arial Unicode MS"/>
              </a:rPr>
              <a:t>o</a:t>
            </a:r>
            <a:r>
              <a:rPr sz="4950" spc="370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spc="409" dirty="0">
                <a:solidFill>
                  <a:srgbClr val="323332"/>
                </a:solidFill>
                <a:latin typeface="Arial Unicode MS"/>
                <a:cs typeface="Arial Unicode MS"/>
              </a:rPr>
              <a:t>o</a:t>
            </a:r>
            <a:r>
              <a:rPr sz="4950" spc="-285" dirty="0">
                <a:solidFill>
                  <a:srgbClr val="323332"/>
                </a:solidFill>
                <a:latin typeface="Arial Unicode MS"/>
                <a:cs typeface="Arial Unicode MS"/>
              </a:rPr>
              <a:t>s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39318" y="5682414"/>
            <a:ext cx="3369945" cy="1533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950" spc="260" dirty="0">
                <a:solidFill>
                  <a:srgbClr val="323332"/>
                </a:solidFill>
                <a:latin typeface="Arial Unicode MS"/>
                <a:cs typeface="Arial Unicode MS"/>
              </a:rPr>
              <a:t>download  </a:t>
            </a:r>
            <a:r>
              <a:rPr sz="4950" spc="610" dirty="0">
                <a:solidFill>
                  <a:srgbClr val="323332"/>
                </a:solidFill>
                <a:latin typeface="Arial Unicode MS"/>
                <a:cs typeface="Arial Unicode MS"/>
              </a:rPr>
              <a:t>c</a:t>
            </a:r>
            <a:r>
              <a:rPr sz="4950" spc="690" dirty="0">
                <a:solidFill>
                  <a:srgbClr val="323332"/>
                </a:solidFill>
                <a:latin typeface="Arial Unicode MS"/>
                <a:cs typeface="Arial Unicode MS"/>
              </a:rPr>
              <a:t>o</a:t>
            </a:r>
            <a:r>
              <a:rPr sz="4950" spc="775" dirty="0">
                <a:solidFill>
                  <a:srgbClr val="323332"/>
                </a:solidFill>
                <a:latin typeface="Arial Unicode MS"/>
                <a:cs typeface="Arial Unicode MS"/>
              </a:rPr>
              <a:t>m</a:t>
            </a:r>
            <a:r>
              <a:rPr sz="4950" spc="530" dirty="0">
                <a:solidFill>
                  <a:srgbClr val="323332"/>
                </a:solidFill>
                <a:latin typeface="Arial Unicode MS"/>
                <a:cs typeface="Arial Unicode MS"/>
              </a:rPr>
              <a:t>p</a:t>
            </a:r>
            <a:r>
              <a:rPr sz="4950" spc="525" dirty="0">
                <a:solidFill>
                  <a:srgbClr val="323332"/>
                </a:solidFill>
                <a:latin typeface="Arial Unicode MS"/>
                <a:cs typeface="Arial Unicode MS"/>
              </a:rPr>
              <a:t>u</a:t>
            </a:r>
            <a:r>
              <a:rPr sz="4950" spc="650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spc="350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r>
              <a:rPr sz="4950" spc="305" dirty="0">
                <a:solidFill>
                  <a:srgbClr val="323332"/>
                </a:solidFill>
                <a:latin typeface="Arial Unicode MS"/>
                <a:cs typeface="Arial Unicode MS"/>
              </a:rPr>
              <a:t>r</a:t>
            </a:r>
            <a:r>
              <a:rPr sz="4950" spc="-155" dirty="0">
                <a:solidFill>
                  <a:srgbClr val="323332"/>
                </a:solidFill>
                <a:latin typeface="Arial Unicode MS"/>
                <a:cs typeface="Arial Unicode MS"/>
              </a:rPr>
              <a:t>.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90447" y="6436318"/>
            <a:ext cx="422846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821305" algn="l"/>
              </a:tabLst>
            </a:pPr>
            <a:r>
              <a:rPr sz="4950" spc="345" dirty="0">
                <a:solidFill>
                  <a:srgbClr val="323332"/>
                </a:solidFill>
                <a:latin typeface="Arial Unicode MS"/>
                <a:cs typeface="Arial Unicode MS"/>
              </a:rPr>
              <a:t>I</a:t>
            </a:r>
            <a:r>
              <a:rPr sz="4950" spc="775" dirty="0">
                <a:solidFill>
                  <a:srgbClr val="323332"/>
                </a:solidFill>
                <a:latin typeface="Arial Unicode MS"/>
                <a:cs typeface="Arial Unicode MS"/>
              </a:rPr>
              <a:t>m</a:t>
            </a:r>
            <a:r>
              <a:rPr sz="4950" spc="185" dirty="0">
                <a:solidFill>
                  <a:srgbClr val="323332"/>
                </a:solidFill>
                <a:latin typeface="Arial Unicode MS"/>
                <a:cs typeface="Arial Unicode MS"/>
              </a:rPr>
              <a:t>a</a:t>
            </a:r>
            <a:r>
              <a:rPr sz="4950" spc="495" dirty="0">
                <a:solidFill>
                  <a:srgbClr val="323332"/>
                </a:solidFill>
                <a:latin typeface="Arial Unicode MS"/>
                <a:cs typeface="Arial Unicode MS"/>
              </a:rPr>
              <a:t>g</a:t>
            </a:r>
            <a:r>
              <a:rPr sz="4950" spc="350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r>
              <a:rPr sz="4950" spc="-285" dirty="0">
                <a:solidFill>
                  <a:srgbClr val="323332"/>
                </a:solidFill>
                <a:latin typeface="Arial Unicode MS"/>
                <a:cs typeface="Arial Unicode MS"/>
              </a:rPr>
              <a:t>s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490" dirty="0">
                <a:solidFill>
                  <a:srgbClr val="323332"/>
                </a:solidFill>
                <a:latin typeface="Arial Unicode MS"/>
                <a:cs typeface="Arial Unicode MS"/>
              </a:rPr>
              <a:t>l</a:t>
            </a:r>
            <a:r>
              <a:rPr sz="4950" spc="690" dirty="0">
                <a:solidFill>
                  <a:srgbClr val="323332"/>
                </a:solidFill>
                <a:latin typeface="Arial Unicode MS"/>
                <a:cs typeface="Arial Unicode MS"/>
              </a:rPr>
              <a:t>oo</a:t>
            </a:r>
            <a:r>
              <a:rPr sz="4950" spc="5" dirty="0">
                <a:solidFill>
                  <a:srgbClr val="323332"/>
                </a:solidFill>
                <a:latin typeface="Arial Unicode MS"/>
                <a:cs typeface="Arial Unicode MS"/>
              </a:rPr>
              <a:t>k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66581" y="4928510"/>
            <a:ext cx="2891155" cy="22872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41959" marR="5080" indent="-429895" algn="r">
              <a:lnSpc>
                <a:spcPct val="100000"/>
              </a:lnSpc>
              <a:spcBef>
                <a:spcPts val="95"/>
              </a:spcBef>
              <a:tabLst>
                <a:tab pos="1544320" algn="l"/>
                <a:tab pos="1786255" algn="l"/>
              </a:tabLst>
            </a:pPr>
            <a:r>
              <a:rPr sz="4950" spc="220" dirty="0">
                <a:solidFill>
                  <a:srgbClr val="323332"/>
                </a:solidFill>
                <a:latin typeface="Arial Unicode MS"/>
                <a:cs typeface="Arial Unicode MS"/>
              </a:rPr>
              <a:t>u</a:t>
            </a:r>
            <a:r>
              <a:rPr sz="4950" spc="245" dirty="0">
                <a:solidFill>
                  <a:srgbClr val="323332"/>
                </a:solidFill>
                <a:latin typeface="Arial Unicode MS"/>
                <a:cs typeface="Arial Unicode MS"/>
              </a:rPr>
              <a:t>n</a:t>
            </a:r>
            <a:r>
              <a:rPr sz="4950" spc="345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spc="110" dirty="0">
                <a:solidFill>
                  <a:srgbClr val="323332"/>
                </a:solidFill>
                <a:latin typeface="Arial Unicode MS"/>
                <a:cs typeface="Arial Unicode MS"/>
              </a:rPr>
              <a:t>i</a:t>
            </a:r>
            <a:r>
              <a:rPr sz="4950" spc="120" dirty="0">
                <a:solidFill>
                  <a:srgbClr val="323332"/>
                </a:solidFill>
                <a:latin typeface="Arial Unicode MS"/>
                <a:cs typeface="Arial Unicode MS"/>
              </a:rPr>
              <a:t>l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	</a:t>
            </a:r>
            <a:r>
              <a:rPr sz="4950" spc="55" dirty="0">
                <a:solidFill>
                  <a:srgbClr val="323332"/>
                </a:solidFill>
                <a:latin typeface="Arial Unicode MS"/>
                <a:cs typeface="Arial Unicode MS"/>
              </a:rPr>
              <a:t>y</a:t>
            </a:r>
            <a:r>
              <a:rPr sz="4950" spc="385" dirty="0">
                <a:solidFill>
                  <a:srgbClr val="323332"/>
                </a:solidFill>
                <a:latin typeface="Arial Unicode MS"/>
                <a:cs typeface="Arial Unicode MS"/>
              </a:rPr>
              <a:t>o</a:t>
            </a:r>
            <a:r>
              <a:rPr sz="4950" spc="100" dirty="0">
                <a:solidFill>
                  <a:srgbClr val="323332"/>
                </a:solidFill>
                <a:latin typeface="Arial Unicode MS"/>
                <a:cs typeface="Arial Unicode MS"/>
              </a:rPr>
              <a:t>u  </a:t>
            </a:r>
            <a:r>
              <a:rPr sz="4950" spc="370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spc="320" dirty="0">
                <a:solidFill>
                  <a:srgbClr val="323332"/>
                </a:solidFill>
                <a:latin typeface="Arial Unicode MS"/>
                <a:cs typeface="Arial Unicode MS"/>
              </a:rPr>
              <a:t>o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80" dirty="0">
                <a:solidFill>
                  <a:srgbClr val="323332"/>
                </a:solidFill>
                <a:latin typeface="Arial Unicode MS"/>
                <a:cs typeface="Arial Unicode MS"/>
              </a:rPr>
              <a:t>y</a:t>
            </a:r>
            <a:r>
              <a:rPr sz="4950" spc="409" dirty="0">
                <a:solidFill>
                  <a:srgbClr val="323332"/>
                </a:solidFill>
                <a:latin typeface="Arial Unicode MS"/>
                <a:cs typeface="Arial Unicode MS"/>
              </a:rPr>
              <a:t>o</a:t>
            </a:r>
            <a:r>
              <a:rPr sz="4950" spc="245" dirty="0">
                <a:solidFill>
                  <a:srgbClr val="323332"/>
                </a:solidFill>
                <a:latin typeface="Arial Unicode MS"/>
                <a:cs typeface="Arial Unicode MS"/>
              </a:rPr>
              <a:t>u</a:t>
            </a:r>
            <a:r>
              <a:rPr sz="4950" spc="100" dirty="0">
                <a:solidFill>
                  <a:srgbClr val="323332"/>
                </a:solidFill>
                <a:latin typeface="Arial Unicode MS"/>
                <a:cs typeface="Arial Unicode MS"/>
              </a:rPr>
              <a:t>r  </a:t>
            </a:r>
            <a:r>
              <a:rPr sz="4950" spc="290" dirty="0">
                <a:solidFill>
                  <a:srgbClr val="323332"/>
                </a:solidFill>
                <a:latin typeface="Arial Unicode MS"/>
                <a:cs typeface="Arial Unicode MS"/>
              </a:rPr>
              <a:t>v</a:t>
            </a:r>
            <a:r>
              <a:rPr sz="4950" spc="350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r>
              <a:rPr sz="4950" spc="480" dirty="0">
                <a:solidFill>
                  <a:srgbClr val="323332"/>
                </a:solidFill>
                <a:latin typeface="Arial Unicode MS"/>
                <a:cs typeface="Arial Unicode MS"/>
              </a:rPr>
              <a:t>r</a:t>
            </a:r>
            <a:r>
              <a:rPr sz="4950" spc="-10" dirty="0">
                <a:solidFill>
                  <a:srgbClr val="323332"/>
                </a:solidFill>
                <a:latin typeface="Arial Unicode MS"/>
                <a:cs typeface="Arial Unicode MS"/>
              </a:rPr>
              <a:t>y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39318" y="7190221"/>
            <a:ext cx="8079740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50" spc="140" dirty="0">
                <a:solidFill>
                  <a:srgbClr val="323332"/>
                </a:solidFill>
                <a:latin typeface="Arial Unicode MS"/>
                <a:cs typeface="Arial Unicode MS"/>
              </a:rPr>
              <a:t>diﬀerent </a:t>
            </a:r>
            <a:r>
              <a:rPr sz="4950" spc="250" dirty="0">
                <a:solidFill>
                  <a:srgbClr val="323332"/>
                </a:solidFill>
                <a:latin typeface="Arial Unicode MS"/>
                <a:cs typeface="Arial Unicode MS"/>
              </a:rPr>
              <a:t>on </a:t>
            </a:r>
            <a:r>
              <a:rPr sz="4950" spc="-185" dirty="0">
                <a:solidFill>
                  <a:srgbClr val="323332"/>
                </a:solidFill>
                <a:latin typeface="Arial Unicode MS"/>
                <a:cs typeface="Arial Unicode MS"/>
              </a:rPr>
              <a:t>a </a:t>
            </a:r>
            <a:r>
              <a:rPr sz="4950" spc="90" dirty="0">
                <a:solidFill>
                  <a:srgbClr val="323332"/>
                </a:solidFill>
                <a:latin typeface="Arial Unicode MS"/>
                <a:cs typeface="Arial Unicode MS"/>
              </a:rPr>
              <a:t>bigger</a:t>
            </a:r>
            <a:r>
              <a:rPr sz="4950" spc="-409" dirty="0">
                <a:solidFill>
                  <a:srgbClr val="323332"/>
                </a:solidFill>
                <a:latin typeface="Arial Unicode MS"/>
                <a:cs typeface="Arial Unicode MS"/>
              </a:rPr>
              <a:t> 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screen.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2596475" y="2973731"/>
            <a:ext cx="5361093" cy="53610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4625" y="938893"/>
            <a:ext cx="12955270" cy="1433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5" dirty="0">
                <a:solidFill>
                  <a:srgbClr val="000000"/>
                </a:solidFill>
              </a:rPr>
              <a:t>Use </a:t>
            </a:r>
            <a:r>
              <a:rPr spc="484" dirty="0">
                <a:solidFill>
                  <a:srgbClr val="000000"/>
                </a:solidFill>
              </a:rPr>
              <a:t>the </a:t>
            </a:r>
            <a:r>
              <a:rPr spc="270" dirty="0">
                <a:solidFill>
                  <a:srgbClr val="000000"/>
                </a:solidFill>
              </a:rPr>
              <a:t>‘Flower’</a:t>
            </a:r>
            <a:r>
              <a:rPr spc="-1375" dirty="0">
                <a:solidFill>
                  <a:srgbClr val="000000"/>
                </a:solidFill>
              </a:rPr>
              <a:t> </a:t>
            </a:r>
            <a:r>
              <a:rPr spc="320" dirty="0">
                <a:solidFill>
                  <a:srgbClr val="000000"/>
                </a:solidFill>
              </a:rPr>
              <a:t>Setting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9318" y="2666799"/>
            <a:ext cx="9918065" cy="1533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778000" algn="l"/>
                <a:tab pos="4551045" algn="l"/>
                <a:tab pos="6250305" algn="l"/>
                <a:tab pos="6926580" algn="l"/>
              </a:tabLst>
            </a:pPr>
            <a:r>
              <a:rPr sz="4950" spc="105" dirty="0">
                <a:solidFill>
                  <a:srgbClr val="323332"/>
                </a:solidFill>
                <a:latin typeface="Arial Unicode MS"/>
                <a:cs typeface="Arial Unicode MS"/>
              </a:rPr>
              <a:t>Most	</a:t>
            </a:r>
            <a:r>
              <a:rPr sz="4950" spc="10" dirty="0">
                <a:solidFill>
                  <a:srgbClr val="323332"/>
                </a:solidFill>
                <a:latin typeface="Arial Unicode MS"/>
                <a:cs typeface="Arial Unicode MS"/>
              </a:rPr>
              <a:t>cameras	h</a:t>
            </a:r>
            <a:r>
              <a:rPr sz="4950" spc="-15" dirty="0">
                <a:solidFill>
                  <a:srgbClr val="323332"/>
                </a:solidFill>
                <a:latin typeface="Arial Unicode MS"/>
                <a:cs typeface="Arial Unicode MS"/>
              </a:rPr>
              <a:t>a</a:t>
            </a:r>
            <a:r>
              <a:rPr sz="4950" spc="-50" dirty="0">
                <a:solidFill>
                  <a:srgbClr val="323332"/>
                </a:solidFill>
                <a:latin typeface="Arial Unicode MS"/>
                <a:cs typeface="Arial Unicode MS"/>
              </a:rPr>
              <a:t>ve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-185" dirty="0">
                <a:solidFill>
                  <a:srgbClr val="323332"/>
                </a:solidFill>
                <a:latin typeface="Arial Unicode MS"/>
                <a:cs typeface="Arial Unicode MS"/>
              </a:rPr>
              <a:t>a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-30" dirty="0">
                <a:solidFill>
                  <a:srgbClr val="323332"/>
                </a:solidFill>
                <a:latin typeface="Arial Unicode MS"/>
                <a:cs typeface="Arial Unicode MS"/>
              </a:rPr>
              <a:t>“</a:t>
            </a:r>
            <a:r>
              <a:rPr sz="4950" spc="150" dirty="0">
                <a:solidFill>
                  <a:srgbClr val="323332"/>
                </a:solidFill>
                <a:latin typeface="Arial Unicode MS"/>
                <a:cs typeface="Arial Unicode MS"/>
              </a:rPr>
              <a:t>close-up”  </a:t>
            </a:r>
            <a:r>
              <a:rPr sz="4950" spc="85" dirty="0">
                <a:solidFill>
                  <a:srgbClr val="323332"/>
                </a:solidFill>
                <a:latin typeface="Arial Unicode MS"/>
                <a:cs typeface="Arial Unicode MS"/>
              </a:rPr>
              <a:t>setting </a:t>
            </a:r>
            <a:r>
              <a:rPr sz="4950" spc="135" dirty="0">
                <a:solidFill>
                  <a:srgbClr val="323332"/>
                </a:solidFill>
                <a:latin typeface="Arial Unicode MS"/>
                <a:cs typeface="Arial Unicode MS"/>
              </a:rPr>
              <a:t>that </a:t>
            </a:r>
            <a:r>
              <a:rPr sz="4950" spc="155" dirty="0">
                <a:solidFill>
                  <a:srgbClr val="323332"/>
                </a:solidFill>
                <a:latin typeface="Arial Unicode MS"/>
                <a:cs typeface="Arial Unicode MS"/>
              </a:rPr>
              <a:t>you </a:t>
            </a:r>
            <a:r>
              <a:rPr sz="4950" spc="140" dirty="0">
                <a:solidFill>
                  <a:srgbClr val="323332"/>
                </a:solidFill>
                <a:latin typeface="Arial Unicode MS"/>
                <a:cs typeface="Arial Unicode MS"/>
              </a:rPr>
              <a:t>switch </a:t>
            </a:r>
            <a:r>
              <a:rPr sz="4950" spc="160" dirty="0">
                <a:solidFill>
                  <a:srgbClr val="323332"/>
                </a:solidFill>
                <a:latin typeface="Arial Unicode MS"/>
                <a:cs typeface="Arial Unicode MS"/>
              </a:rPr>
              <a:t>it </a:t>
            </a:r>
            <a:r>
              <a:rPr sz="4950" spc="300" dirty="0">
                <a:solidFill>
                  <a:srgbClr val="323332"/>
                </a:solidFill>
                <a:latin typeface="Arial Unicode MS"/>
                <a:cs typeface="Arial Unicode MS"/>
              </a:rPr>
              <a:t>to</a:t>
            </a:r>
            <a:r>
              <a:rPr sz="4950" spc="1764" dirty="0">
                <a:solidFill>
                  <a:srgbClr val="323332"/>
                </a:solidFill>
                <a:latin typeface="Arial Unicode MS"/>
                <a:cs typeface="Arial Unicode MS"/>
              </a:rPr>
              <a:t> </a:t>
            </a:r>
            <a:r>
              <a:rPr sz="4950" spc="180" dirty="0">
                <a:solidFill>
                  <a:srgbClr val="323332"/>
                </a:solidFill>
                <a:latin typeface="Arial Unicode MS"/>
                <a:cs typeface="Arial Unicode MS"/>
              </a:rPr>
              <a:t>when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39318" y="4174607"/>
            <a:ext cx="2574290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623060" algn="l"/>
              </a:tabLst>
            </a:pPr>
            <a:r>
              <a:rPr sz="4950" spc="160" dirty="0">
                <a:solidFill>
                  <a:srgbClr val="323332"/>
                </a:solidFill>
                <a:latin typeface="Arial Unicode MS"/>
                <a:cs typeface="Arial Unicode MS"/>
              </a:rPr>
              <a:t>y</a:t>
            </a:r>
            <a:r>
              <a:rPr sz="4950" spc="490" dirty="0">
                <a:solidFill>
                  <a:srgbClr val="323332"/>
                </a:solidFill>
                <a:latin typeface="Arial Unicode MS"/>
                <a:cs typeface="Arial Unicode MS"/>
              </a:rPr>
              <a:t>o</a:t>
            </a:r>
            <a:r>
              <a:rPr sz="4950" spc="155" dirty="0">
                <a:solidFill>
                  <a:srgbClr val="323332"/>
                </a:solidFill>
                <a:latin typeface="Arial Unicode MS"/>
                <a:cs typeface="Arial Unicode MS"/>
              </a:rPr>
              <a:t>u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-15" dirty="0">
                <a:solidFill>
                  <a:srgbClr val="323332"/>
                </a:solidFill>
                <a:latin typeface="Arial Unicode MS"/>
                <a:cs typeface="Arial Unicode MS"/>
              </a:rPr>
              <a:t>a</a:t>
            </a:r>
            <a:r>
              <a:rPr sz="4950" spc="250" dirty="0">
                <a:solidFill>
                  <a:srgbClr val="323332"/>
                </a:solidFill>
                <a:latin typeface="Arial Unicode MS"/>
                <a:cs typeface="Arial Unicode MS"/>
              </a:rPr>
              <a:t>r</a:t>
            </a:r>
            <a:r>
              <a:rPr sz="4950" spc="-20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9318" y="4928510"/>
            <a:ext cx="274510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50" spc="-15" dirty="0">
                <a:solidFill>
                  <a:srgbClr val="323332"/>
                </a:solidFill>
                <a:latin typeface="Arial Unicode MS"/>
                <a:cs typeface="Arial Unicode MS"/>
              </a:rPr>
              <a:t>s</a:t>
            </a:r>
            <a:r>
              <a:rPr sz="4950" spc="550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spc="85" dirty="0">
                <a:solidFill>
                  <a:srgbClr val="323332"/>
                </a:solidFill>
                <a:latin typeface="Arial Unicode MS"/>
                <a:cs typeface="Arial Unicode MS"/>
              </a:rPr>
              <a:t>a</a:t>
            </a:r>
            <a:r>
              <a:rPr sz="4950" spc="450" dirty="0">
                <a:solidFill>
                  <a:srgbClr val="323332"/>
                </a:solidFill>
                <a:latin typeface="Arial Unicode MS"/>
                <a:cs typeface="Arial Unicode MS"/>
              </a:rPr>
              <a:t>n</a:t>
            </a:r>
            <a:r>
              <a:rPr sz="4950" spc="430" dirty="0">
                <a:solidFill>
                  <a:srgbClr val="323332"/>
                </a:solidFill>
                <a:latin typeface="Arial Unicode MS"/>
                <a:cs typeface="Arial Unicode MS"/>
              </a:rPr>
              <a:t>d</a:t>
            </a:r>
            <a:r>
              <a:rPr sz="4950" spc="85" dirty="0">
                <a:solidFill>
                  <a:srgbClr val="323332"/>
                </a:solidFill>
                <a:latin typeface="Arial Unicode MS"/>
                <a:cs typeface="Arial Unicode MS"/>
              </a:rPr>
              <a:t>a</a:t>
            </a:r>
            <a:r>
              <a:rPr sz="4950" spc="360" dirty="0">
                <a:solidFill>
                  <a:srgbClr val="323332"/>
                </a:solidFill>
                <a:latin typeface="Arial Unicode MS"/>
                <a:cs typeface="Arial Unicode MS"/>
              </a:rPr>
              <a:t>r</a:t>
            </a:r>
            <a:r>
              <a:rPr sz="4950" spc="160" dirty="0">
                <a:solidFill>
                  <a:srgbClr val="323332"/>
                </a:solidFill>
                <a:latin typeface="Arial Unicode MS"/>
                <a:cs typeface="Arial Unicode MS"/>
              </a:rPr>
              <a:t>d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81696" y="4174607"/>
            <a:ext cx="6875145" cy="1533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9865" marR="5080" indent="-177800">
              <a:lnSpc>
                <a:spcPct val="100000"/>
              </a:lnSpc>
              <a:spcBef>
                <a:spcPts val="95"/>
              </a:spcBef>
              <a:tabLst>
                <a:tab pos="2351405" algn="l"/>
                <a:tab pos="2754630" algn="l"/>
                <a:tab pos="3171825" algn="l"/>
                <a:tab pos="4413885" algn="l"/>
                <a:tab pos="5514340" algn="l"/>
              </a:tabLst>
            </a:pPr>
            <a:r>
              <a:rPr sz="4950" spc="450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spc="-15" dirty="0">
                <a:solidFill>
                  <a:srgbClr val="323332"/>
                </a:solidFill>
                <a:latin typeface="Arial Unicode MS"/>
                <a:cs typeface="Arial Unicode MS"/>
              </a:rPr>
              <a:t>a</a:t>
            </a:r>
            <a:r>
              <a:rPr sz="4950" spc="175" dirty="0">
                <a:solidFill>
                  <a:srgbClr val="323332"/>
                </a:solidFill>
                <a:latin typeface="Arial Unicode MS"/>
                <a:cs typeface="Arial Unicode MS"/>
              </a:rPr>
              <a:t>k</a:t>
            </a:r>
            <a:r>
              <a:rPr sz="4950" spc="215" dirty="0">
                <a:solidFill>
                  <a:srgbClr val="323332"/>
                </a:solidFill>
                <a:latin typeface="Arial Unicode MS"/>
                <a:cs typeface="Arial Unicode MS"/>
              </a:rPr>
              <a:t>i</a:t>
            </a:r>
            <a:r>
              <a:rPr sz="4950" spc="350" dirty="0">
                <a:solidFill>
                  <a:srgbClr val="323332"/>
                </a:solidFill>
                <a:latin typeface="Arial Unicode MS"/>
                <a:cs typeface="Arial Unicode MS"/>
              </a:rPr>
              <a:t>n</a:t>
            </a:r>
            <a:r>
              <a:rPr sz="4950" spc="125" dirty="0">
                <a:solidFill>
                  <a:srgbClr val="323332"/>
                </a:solidFill>
                <a:latin typeface="Arial Unicode MS"/>
                <a:cs typeface="Arial Unicode MS"/>
              </a:rPr>
              <a:t>g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-185" dirty="0">
                <a:solidFill>
                  <a:srgbClr val="323332"/>
                </a:solidFill>
                <a:latin typeface="Arial Unicode MS"/>
                <a:cs typeface="Arial Unicode MS"/>
              </a:rPr>
              <a:t>a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	</a:t>
            </a:r>
            <a:r>
              <a:rPr sz="4950" spc="409" dirty="0">
                <a:solidFill>
                  <a:srgbClr val="323332"/>
                </a:solidFill>
                <a:latin typeface="Arial Unicode MS"/>
                <a:cs typeface="Arial Unicode MS"/>
              </a:rPr>
              <a:t>c</a:t>
            </a:r>
            <a:r>
              <a:rPr sz="4950" spc="290" dirty="0">
                <a:solidFill>
                  <a:srgbClr val="323332"/>
                </a:solidFill>
                <a:latin typeface="Arial Unicode MS"/>
                <a:cs typeface="Arial Unicode MS"/>
              </a:rPr>
              <a:t>l</a:t>
            </a:r>
            <a:r>
              <a:rPr sz="4950" spc="490" dirty="0">
                <a:solidFill>
                  <a:srgbClr val="323332"/>
                </a:solidFill>
                <a:latin typeface="Arial Unicode MS"/>
                <a:cs typeface="Arial Unicode MS"/>
              </a:rPr>
              <a:t>o</a:t>
            </a:r>
            <a:r>
              <a:rPr sz="4950" spc="-114" dirty="0">
                <a:solidFill>
                  <a:srgbClr val="323332"/>
                </a:solidFill>
                <a:latin typeface="Arial Unicode MS"/>
                <a:cs typeface="Arial Unicode MS"/>
              </a:rPr>
              <a:t>s</a:t>
            </a:r>
            <a:r>
              <a:rPr sz="4950" spc="150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r>
              <a:rPr sz="4950" spc="110" dirty="0">
                <a:solidFill>
                  <a:srgbClr val="323332"/>
                </a:solidFill>
                <a:latin typeface="Arial Unicode MS"/>
                <a:cs typeface="Arial Unicode MS"/>
              </a:rPr>
              <a:t>r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450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spc="350" dirty="0">
                <a:solidFill>
                  <a:srgbClr val="323332"/>
                </a:solidFill>
                <a:latin typeface="Arial Unicode MS"/>
                <a:cs typeface="Arial Unicode MS"/>
              </a:rPr>
              <a:t>h</a:t>
            </a:r>
            <a:r>
              <a:rPr sz="4950" spc="-15" dirty="0">
                <a:solidFill>
                  <a:srgbClr val="323332"/>
                </a:solidFill>
                <a:latin typeface="Arial Unicode MS"/>
                <a:cs typeface="Arial Unicode MS"/>
              </a:rPr>
              <a:t>a</a:t>
            </a:r>
            <a:r>
              <a:rPr sz="4950" spc="120" dirty="0">
                <a:solidFill>
                  <a:srgbClr val="323332"/>
                </a:solidFill>
                <a:latin typeface="Arial Unicode MS"/>
                <a:cs typeface="Arial Unicode MS"/>
              </a:rPr>
              <a:t>n  </a:t>
            </a:r>
            <a:r>
              <a:rPr sz="4950" spc="430" dirty="0">
                <a:solidFill>
                  <a:srgbClr val="323332"/>
                </a:solidFill>
                <a:latin typeface="Arial Unicode MS"/>
                <a:cs typeface="Arial Unicode MS"/>
              </a:rPr>
              <a:t>p</a:t>
            </a:r>
            <a:r>
              <a:rPr sz="4950" spc="450" dirty="0">
                <a:solidFill>
                  <a:srgbClr val="323332"/>
                </a:solidFill>
                <a:latin typeface="Arial Unicode MS"/>
                <a:cs typeface="Arial Unicode MS"/>
              </a:rPr>
              <a:t>h</a:t>
            </a:r>
            <a:r>
              <a:rPr sz="4950" spc="590" dirty="0">
                <a:solidFill>
                  <a:srgbClr val="323332"/>
                </a:solidFill>
                <a:latin typeface="Arial Unicode MS"/>
                <a:cs typeface="Arial Unicode MS"/>
              </a:rPr>
              <a:t>o</a:t>
            </a:r>
            <a:r>
              <a:rPr sz="4950" spc="550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spc="590" dirty="0">
                <a:solidFill>
                  <a:srgbClr val="323332"/>
                </a:solidFill>
                <a:latin typeface="Arial Unicode MS"/>
                <a:cs typeface="Arial Unicode MS"/>
              </a:rPr>
              <a:t>o</a:t>
            </a:r>
            <a:r>
              <a:rPr sz="4950" spc="-155" dirty="0">
                <a:solidFill>
                  <a:srgbClr val="323332"/>
                </a:solidFill>
                <a:latin typeface="Arial Unicode MS"/>
                <a:cs typeface="Arial Unicode MS"/>
              </a:rPr>
              <a:t>.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	</a:t>
            </a:r>
            <a:r>
              <a:rPr sz="4950" spc="155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spc="450" dirty="0">
                <a:solidFill>
                  <a:srgbClr val="323332"/>
                </a:solidFill>
                <a:latin typeface="Arial Unicode MS"/>
                <a:cs typeface="Arial Unicode MS"/>
              </a:rPr>
              <a:t>h</a:t>
            </a:r>
            <a:r>
              <a:rPr sz="4950" spc="-20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275" dirty="0">
                <a:solidFill>
                  <a:srgbClr val="323332"/>
                </a:solidFill>
                <a:latin typeface="Arial Unicode MS"/>
                <a:cs typeface="Arial Unicode MS"/>
              </a:rPr>
              <a:t>“</a:t>
            </a:r>
            <a:r>
              <a:rPr sz="4950" spc="185" dirty="0">
                <a:solidFill>
                  <a:srgbClr val="323332"/>
                </a:solidFill>
                <a:latin typeface="Arial Unicode MS"/>
                <a:cs typeface="Arial Unicode MS"/>
              </a:rPr>
              <a:t>f</a:t>
            </a:r>
            <a:r>
              <a:rPr sz="4950" spc="415" dirty="0">
                <a:solidFill>
                  <a:srgbClr val="323332"/>
                </a:solidFill>
                <a:latin typeface="Arial Unicode MS"/>
                <a:cs typeface="Arial Unicode MS"/>
              </a:rPr>
              <a:t>l</a:t>
            </a:r>
            <a:r>
              <a:rPr sz="4950" spc="590" dirty="0">
                <a:solidFill>
                  <a:srgbClr val="323332"/>
                </a:solidFill>
                <a:latin typeface="Arial Unicode MS"/>
                <a:cs typeface="Arial Unicode MS"/>
              </a:rPr>
              <a:t>o</a:t>
            </a:r>
            <a:r>
              <a:rPr sz="4950" spc="655" dirty="0">
                <a:solidFill>
                  <a:srgbClr val="323332"/>
                </a:solidFill>
                <a:latin typeface="Arial Unicode MS"/>
                <a:cs typeface="Arial Unicode MS"/>
              </a:rPr>
              <a:t>w</a:t>
            </a:r>
            <a:r>
              <a:rPr sz="4950" spc="250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r>
              <a:rPr sz="4950" spc="380" dirty="0">
                <a:solidFill>
                  <a:srgbClr val="323332"/>
                </a:solidFill>
                <a:latin typeface="Arial Unicode MS"/>
                <a:cs typeface="Arial Unicode MS"/>
              </a:rPr>
              <a:t>r</a:t>
            </a:r>
            <a:r>
              <a:rPr sz="4950" spc="-25" dirty="0">
                <a:solidFill>
                  <a:srgbClr val="323332"/>
                </a:solidFill>
                <a:latin typeface="Arial Unicode MS"/>
                <a:cs typeface="Arial Unicode MS"/>
              </a:rPr>
              <a:t>”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39318" y="5682414"/>
            <a:ext cx="9918065" cy="22872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4950" spc="85" dirty="0">
                <a:solidFill>
                  <a:srgbClr val="323332"/>
                </a:solidFill>
                <a:latin typeface="Arial Unicode MS"/>
                <a:cs typeface="Arial Unicode MS"/>
              </a:rPr>
              <a:t>setting </a:t>
            </a:r>
            <a:r>
              <a:rPr sz="4950" spc="-120" dirty="0">
                <a:solidFill>
                  <a:srgbClr val="323332"/>
                </a:solidFill>
                <a:latin typeface="Arial Unicode MS"/>
                <a:cs typeface="Arial Unicode MS"/>
              </a:rPr>
              <a:t>is </a:t>
            </a:r>
            <a:r>
              <a:rPr sz="4950" spc="20" dirty="0">
                <a:solidFill>
                  <a:srgbClr val="323332"/>
                </a:solidFill>
                <a:latin typeface="Arial Unicode MS"/>
                <a:cs typeface="Arial Unicode MS"/>
              </a:rPr>
              <a:t>really </a:t>
            </a:r>
            <a:r>
              <a:rPr sz="4950" spc="70" dirty="0">
                <a:solidFill>
                  <a:srgbClr val="323332"/>
                </a:solidFill>
                <a:latin typeface="Arial Unicode MS"/>
                <a:cs typeface="Arial Unicode MS"/>
              </a:rPr>
              <a:t>called “Macro” </a:t>
            </a:r>
            <a:r>
              <a:rPr sz="4950" spc="50" dirty="0">
                <a:solidFill>
                  <a:srgbClr val="323332"/>
                </a:solidFill>
                <a:latin typeface="Arial Unicode MS"/>
                <a:cs typeface="Arial Unicode MS"/>
              </a:rPr>
              <a:t>and  </a:t>
            </a:r>
            <a:r>
              <a:rPr sz="4950" spc="160" dirty="0">
                <a:solidFill>
                  <a:srgbClr val="323332"/>
                </a:solidFill>
                <a:latin typeface="Arial Unicode MS"/>
                <a:cs typeface="Arial Unicode MS"/>
              </a:rPr>
              <a:t>it </a:t>
            </a:r>
            <a:r>
              <a:rPr sz="4950" spc="-35" dirty="0">
                <a:solidFill>
                  <a:srgbClr val="323332"/>
                </a:solidFill>
                <a:latin typeface="Arial Unicode MS"/>
                <a:cs typeface="Arial Unicode MS"/>
              </a:rPr>
              <a:t>appears </a:t>
            </a:r>
            <a:r>
              <a:rPr sz="4950" spc="250" dirty="0">
                <a:solidFill>
                  <a:srgbClr val="323332"/>
                </a:solidFill>
                <a:latin typeface="Arial Unicode MS"/>
                <a:cs typeface="Arial Unicode MS"/>
              </a:rPr>
              <a:t>on </a:t>
            </a:r>
            <a:r>
              <a:rPr sz="4950" spc="180" dirty="0">
                <a:solidFill>
                  <a:srgbClr val="323332"/>
                </a:solidFill>
                <a:latin typeface="Arial Unicode MS"/>
                <a:cs typeface="Arial Unicode MS"/>
              </a:rPr>
              <a:t>most </a:t>
            </a:r>
            <a:r>
              <a:rPr sz="4950" spc="10" dirty="0">
                <a:solidFill>
                  <a:srgbClr val="323332"/>
                </a:solidFill>
                <a:latin typeface="Arial Unicode MS"/>
                <a:cs typeface="Arial Unicode MS"/>
              </a:rPr>
              <a:t>cameras </a:t>
            </a:r>
            <a:r>
              <a:rPr sz="4950" spc="-235" dirty="0">
                <a:solidFill>
                  <a:srgbClr val="323332"/>
                </a:solidFill>
                <a:latin typeface="Arial Unicode MS"/>
                <a:cs typeface="Arial Unicode MS"/>
              </a:rPr>
              <a:t>as </a:t>
            </a:r>
            <a:r>
              <a:rPr sz="4950" spc="-185" dirty="0">
                <a:solidFill>
                  <a:srgbClr val="323332"/>
                </a:solidFill>
                <a:latin typeface="Arial Unicode MS"/>
                <a:cs typeface="Arial Unicode MS"/>
              </a:rPr>
              <a:t>a  </a:t>
            </a:r>
            <a:r>
              <a:rPr sz="4950" spc="165" dirty="0">
                <a:solidFill>
                  <a:srgbClr val="323332"/>
                </a:solidFill>
                <a:latin typeface="Arial Unicode MS"/>
                <a:cs typeface="Arial Unicode MS"/>
              </a:rPr>
              <a:t>tulip-like</a:t>
            </a:r>
            <a:r>
              <a:rPr sz="4950" spc="-50" dirty="0">
                <a:solidFill>
                  <a:srgbClr val="323332"/>
                </a:solidFill>
                <a:latin typeface="Arial Unicode MS"/>
                <a:cs typeface="Arial Unicode MS"/>
              </a:rPr>
              <a:t> </a:t>
            </a:r>
            <a:r>
              <a:rPr sz="4950" spc="125" dirty="0">
                <a:solidFill>
                  <a:srgbClr val="323332"/>
                </a:solidFill>
                <a:latin typeface="Arial Unicode MS"/>
                <a:cs typeface="Arial Unicode MS"/>
              </a:rPr>
              <a:t>icon.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1392323" y="3067969"/>
            <a:ext cx="8397650" cy="51726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287614" y="2994673"/>
            <a:ext cx="8607067" cy="54448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8489" y="938893"/>
            <a:ext cx="10947400" cy="1433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350" dirty="0">
                <a:solidFill>
                  <a:srgbClr val="000000"/>
                </a:solidFill>
              </a:rPr>
              <a:t>Editing </a:t>
            </a:r>
            <a:r>
              <a:rPr spc="-65" dirty="0">
                <a:solidFill>
                  <a:srgbClr val="000000"/>
                </a:solidFill>
              </a:rPr>
              <a:t>Is</a:t>
            </a:r>
            <a:r>
              <a:rPr spc="-1035" dirty="0">
                <a:solidFill>
                  <a:srgbClr val="000000"/>
                </a:solidFill>
              </a:rPr>
              <a:t> </a:t>
            </a:r>
            <a:r>
              <a:rPr spc="555" dirty="0">
                <a:solidFill>
                  <a:srgbClr val="000000"/>
                </a:solidFill>
              </a:rPr>
              <a:t>Important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9318" y="2666799"/>
            <a:ext cx="9918065" cy="5302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4950" spc="-65" dirty="0">
                <a:solidFill>
                  <a:srgbClr val="323332"/>
                </a:solidFill>
                <a:latin typeface="Arial Unicode MS"/>
                <a:cs typeface="Arial Unicode MS"/>
              </a:rPr>
              <a:t>Taking </a:t>
            </a:r>
            <a:r>
              <a:rPr sz="4950" spc="-185" dirty="0">
                <a:solidFill>
                  <a:srgbClr val="323332"/>
                </a:solidFill>
                <a:latin typeface="Arial Unicode MS"/>
                <a:cs typeface="Arial Unicode MS"/>
              </a:rPr>
              <a:t>a </a:t>
            </a:r>
            <a:r>
              <a:rPr sz="4950" spc="125" dirty="0">
                <a:solidFill>
                  <a:srgbClr val="323332"/>
                </a:solidFill>
                <a:latin typeface="Arial Unicode MS"/>
                <a:cs typeface="Arial Unicode MS"/>
              </a:rPr>
              <a:t>shot </a:t>
            </a:r>
            <a:r>
              <a:rPr sz="4950" spc="-120" dirty="0">
                <a:solidFill>
                  <a:srgbClr val="323332"/>
                </a:solidFill>
                <a:latin typeface="Arial Unicode MS"/>
                <a:cs typeface="Arial Unicode MS"/>
              </a:rPr>
              <a:t>is </a:t>
            </a:r>
            <a:r>
              <a:rPr sz="4950" spc="190" dirty="0">
                <a:solidFill>
                  <a:srgbClr val="323332"/>
                </a:solidFill>
                <a:latin typeface="Arial Unicode MS"/>
                <a:cs typeface="Arial Unicode MS"/>
              </a:rPr>
              <a:t>often </a:t>
            </a:r>
            <a:r>
              <a:rPr sz="4950" spc="50" dirty="0">
                <a:solidFill>
                  <a:srgbClr val="323332"/>
                </a:solidFill>
                <a:latin typeface="Arial Unicode MS"/>
                <a:cs typeface="Arial Unicode MS"/>
              </a:rPr>
              <a:t>just </a:t>
            </a:r>
            <a:r>
              <a:rPr sz="4950" spc="145" dirty="0">
                <a:solidFill>
                  <a:srgbClr val="323332"/>
                </a:solidFill>
                <a:latin typeface="Arial Unicode MS"/>
                <a:cs typeface="Arial Unicode MS"/>
              </a:rPr>
              <a:t>the  </a:t>
            </a:r>
            <a:r>
              <a:rPr sz="4950" spc="85" dirty="0">
                <a:solidFill>
                  <a:srgbClr val="323332"/>
                </a:solidFill>
                <a:latin typeface="Arial Unicode MS"/>
                <a:cs typeface="Arial Unicode MS"/>
              </a:rPr>
              <a:t>beginning, </a:t>
            </a:r>
            <a:r>
              <a:rPr sz="4950" spc="95" dirty="0">
                <a:solidFill>
                  <a:srgbClr val="323332"/>
                </a:solidFill>
                <a:latin typeface="Arial Unicode MS"/>
                <a:cs typeface="Arial Unicode MS"/>
              </a:rPr>
              <a:t>next </a:t>
            </a:r>
            <a:r>
              <a:rPr sz="4950" spc="130" dirty="0">
                <a:solidFill>
                  <a:srgbClr val="323332"/>
                </a:solidFill>
                <a:latin typeface="Arial Unicode MS"/>
                <a:cs typeface="Arial Unicode MS"/>
              </a:rPr>
              <a:t>comes </a:t>
            </a:r>
            <a:r>
              <a:rPr sz="4950" spc="145" dirty="0">
                <a:solidFill>
                  <a:srgbClr val="323332"/>
                </a:solidFill>
                <a:latin typeface="Arial Unicode MS"/>
                <a:cs typeface="Arial Unicode MS"/>
              </a:rPr>
              <a:t>the </a:t>
            </a:r>
            <a:r>
              <a:rPr sz="4950" spc="114" dirty="0">
                <a:solidFill>
                  <a:srgbClr val="323332"/>
                </a:solidFill>
                <a:latin typeface="Arial Unicode MS"/>
                <a:cs typeface="Arial Unicode MS"/>
              </a:rPr>
              <a:t>editing  </a:t>
            </a:r>
            <a:r>
              <a:rPr sz="4950" spc="50" dirty="0">
                <a:solidFill>
                  <a:srgbClr val="323332"/>
                </a:solidFill>
                <a:latin typeface="Arial Unicode MS"/>
                <a:cs typeface="Arial Unicode MS"/>
              </a:rPr>
              <a:t>and </a:t>
            </a:r>
            <a:r>
              <a:rPr sz="4950" spc="145" dirty="0">
                <a:solidFill>
                  <a:srgbClr val="323332"/>
                </a:solidFill>
                <a:latin typeface="Arial Unicode MS"/>
                <a:cs typeface="Arial Unicode MS"/>
              </a:rPr>
              <a:t>the </a:t>
            </a:r>
            <a:r>
              <a:rPr sz="4950" spc="235" dirty="0">
                <a:solidFill>
                  <a:srgbClr val="323332"/>
                </a:solidFill>
                <a:latin typeface="Arial Unicode MS"/>
                <a:cs typeface="Arial Unicode MS"/>
              </a:rPr>
              <a:t>touch </a:t>
            </a:r>
            <a:r>
              <a:rPr sz="4950" spc="-35" dirty="0">
                <a:solidFill>
                  <a:srgbClr val="323332"/>
                </a:solidFill>
                <a:latin typeface="Arial Unicode MS"/>
                <a:cs typeface="Arial Unicode MS"/>
              </a:rPr>
              <a:t>ups. </a:t>
            </a:r>
            <a:r>
              <a:rPr sz="4950" spc="-270" dirty="0">
                <a:solidFill>
                  <a:srgbClr val="323332"/>
                </a:solidFill>
                <a:latin typeface="Arial Unicode MS"/>
                <a:cs typeface="Arial Unicode MS"/>
              </a:rPr>
              <a:t>As </a:t>
            </a:r>
            <a:r>
              <a:rPr sz="4950" spc="155" dirty="0">
                <a:solidFill>
                  <a:srgbClr val="323332"/>
                </a:solidFill>
                <a:latin typeface="Arial Unicode MS"/>
                <a:cs typeface="Arial Unicode MS"/>
              </a:rPr>
              <a:t>you </a:t>
            </a:r>
            <a:r>
              <a:rPr sz="4950" spc="35" dirty="0">
                <a:solidFill>
                  <a:srgbClr val="323332"/>
                </a:solidFill>
                <a:latin typeface="Arial Unicode MS"/>
                <a:cs typeface="Arial Unicode MS"/>
              </a:rPr>
              <a:t>prepare  </a:t>
            </a:r>
            <a:r>
              <a:rPr sz="4950" spc="15" dirty="0">
                <a:solidFill>
                  <a:srgbClr val="323332"/>
                </a:solidFill>
                <a:latin typeface="Arial Unicode MS"/>
                <a:cs typeface="Arial Unicode MS"/>
              </a:rPr>
              <a:t>images </a:t>
            </a:r>
            <a:r>
              <a:rPr sz="4950" spc="204" dirty="0">
                <a:solidFill>
                  <a:srgbClr val="323332"/>
                </a:solidFill>
                <a:latin typeface="Arial Unicode MS"/>
                <a:cs typeface="Arial Unicode MS"/>
              </a:rPr>
              <a:t>for </a:t>
            </a:r>
            <a:r>
              <a:rPr sz="4950" spc="145" dirty="0">
                <a:solidFill>
                  <a:srgbClr val="323332"/>
                </a:solidFill>
                <a:latin typeface="Arial Unicode MS"/>
                <a:cs typeface="Arial Unicode MS"/>
              </a:rPr>
              <a:t>your </a:t>
            </a:r>
            <a:r>
              <a:rPr sz="4950" spc="-30" dirty="0">
                <a:solidFill>
                  <a:srgbClr val="323332"/>
                </a:solidFill>
                <a:latin typeface="Arial Unicode MS"/>
                <a:cs typeface="Arial Unicode MS"/>
              </a:rPr>
              <a:t>site, </a:t>
            </a:r>
            <a:r>
              <a:rPr sz="4950" spc="40" dirty="0">
                <a:solidFill>
                  <a:srgbClr val="323332"/>
                </a:solidFill>
                <a:latin typeface="Arial Unicode MS"/>
                <a:cs typeface="Arial Unicode MS"/>
              </a:rPr>
              <a:t>make </a:t>
            </a:r>
            <a:r>
              <a:rPr sz="4950" spc="-20" dirty="0">
                <a:solidFill>
                  <a:srgbClr val="323332"/>
                </a:solidFill>
                <a:latin typeface="Arial Unicode MS"/>
                <a:cs typeface="Arial Unicode MS"/>
              </a:rPr>
              <a:t>sure  </a:t>
            </a:r>
            <a:r>
              <a:rPr sz="4950" spc="105" dirty="0">
                <a:solidFill>
                  <a:srgbClr val="323332"/>
                </a:solidFill>
                <a:latin typeface="Arial Unicode MS"/>
                <a:cs typeface="Arial Unicode MS"/>
              </a:rPr>
              <a:t>they </a:t>
            </a:r>
            <a:r>
              <a:rPr sz="4950" spc="-40" dirty="0">
                <a:solidFill>
                  <a:srgbClr val="323332"/>
                </a:solidFill>
                <a:latin typeface="Arial Unicode MS"/>
                <a:cs typeface="Arial Unicode MS"/>
              </a:rPr>
              <a:t>are </a:t>
            </a:r>
            <a:r>
              <a:rPr sz="4950" spc="85" dirty="0">
                <a:solidFill>
                  <a:srgbClr val="323332"/>
                </a:solidFill>
                <a:latin typeface="Arial Unicode MS"/>
                <a:cs typeface="Arial Unicode MS"/>
              </a:rPr>
              <a:t>approximately </a:t>
            </a:r>
            <a:r>
              <a:rPr sz="4950" spc="145" dirty="0">
                <a:solidFill>
                  <a:srgbClr val="323332"/>
                </a:solidFill>
                <a:latin typeface="Arial Unicode MS"/>
                <a:cs typeface="Arial Unicode MS"/>
              </a:rPr>
              <a:t>the </a:t>
            </a:r>
            <a:r>
              <a:rPr sz="4950" spc="-20" dirty="0">
                <a:solidFill>
                  <a:srgbClr val="323332"/>
                </a:solidFill>
                <a:latin typeface="Arial Unicode MS"/>
                <a:cs typeface="Arial Unicode MS"/>
              </a:rPr>
              <a:t>same  </a:t>
            </a:r>
            <a:r>
              <a:rPr sz="4950" spc="-80" dirty="0">
                <a:solidFill>
                  <a:srgbClr val="323332"/>
                </a:solidFill>
                <a:latin typeface="Arial Unicode MS"/>
                <a:cs typeface="Arial Unicode MS"/>
              </a:rPr>
              <a:t>size.</a:t>
            </a:r>
            <a:r>
              <a:rPr sz="4950" spc="1215" dirty="0">
                <a:solidFill>
                  <a:srgbClr val="323332"/>
                </a:solidFill>
                <a:latin typeface="Arial Unicode MS"/>
                <a:cs typeface="Arial Unicode MS"/>
              </a:rPr>
              <a:t> </a:t>
            </a:r>
            <a:r>
              <a:rPr sz="4950" spc="90" dirty="0">
                <a:solidFill>
                  <a:srgbClr val="323332"/>
                </a:solidFill>
                <a:latin typeface="Arial Unicode MS"/>
                <a:cs typeface="Arial Unicode MS"/>
              </a:rPr>
              <a:t>Choose </a:t>
            </a:r>
            <a:r>
              <a:rPr sz="4950" spc="120" dirty="0">
                <a:solidFill>
                  <a:srgbClr val="323332"/>
                </a:solidFill>
                <a:latin typeface="Arial Unicode MS"/>
                <a:cs typeface="Arial Unicode MS"/>
              </a:rPr>
              <a:t>1-3 </a:t>
            </a:r>
            <a:r>
              <a:rPr sz="4950" spc="140" dirty="0">
                <a:solidFill>
                  <a:srgbClr val="323332"/>
                </a:solidFill>
                <a:latin typeface="Arial Unicode MS"/>
                <a:cs typeface="Arial Unicode MS"/>
              </a:rPr>
              <a:t>diﬀerent </a:t>
            </a:r>
            <a:r>
              <a:rPr sz="4950" spc="-105" dirty="0">
                <a:solidFill>
                  <a:srgbClr val="323332"/>
                </a:solidFill>
                <a:latin typeface="Arial Unicode MS"/>
                <a:cs typeface="Arial Unicode MS"/>
              </a:rPr>
              <a:t>sizes  </a:t>
            </a:r>
            <a:r>
              <a:rPr sz="4950" spc="254" dirty="0">
                <a:solidFill>
                  <a:srgbClr val="323332"/>
                </a:solidFill>
                <a:latin typeface="Arial Unicode MS"/>
                <a:cs typeface="Arial Unicode MS"/>
              </a:rPr>
              <a:t>from </a:t>
            </a:r>
            <a:r>
              <a:rPr sz="4950" spc="25" dirty="0">
                <a:solidFill>
                  <a:srgbClr val="323332"/>
                </a:solidFill>
                <a:latin typeface="Arial Unicode MS"/>
                <a:cs typeface="Arial Unicode MS"/>
              </a:rPr>
              <a:t>large </a:t>
            </a:r>
            <a:r>
              <a:rPr sz="4950" spc="300" dirty="0">
                <a:solidFill>
                  <a:srgbClr val="323332"/>
                </a:solidFill>
                <a:latin typeface="Arial Unicode MS"/>
                <a:cs typeface="Arial Unicode MS"/>
              </a:rPr>
              <a:t>to </a:t>
            </a:r>
            <a:r>
              <a:rPr sz="4950" spc="190" dirty="0">
                <a:solidFill>
                  <a:srgbClr val="323332"/>
                </a:solidFill>
                <a:latin typeface="Arial Unicode MS"/>
                <a:cs typeface="Arial Unicode MS"/>
              </a:rPr>
              <a:t>medium</a:t>
            </a:r>
            <a:r>
              <a:rPr sz="4950" spc="-875" dirty="0">
                <a:solidFill>
                  <a:srgbClr val="323332"/>
                </a:solidFill>
                <a:latin typeface="Arial Unicode MS"/>
                <a:cs typeface="Arial Unicode MS"/>
              </a:rPr>
              <a:t> </a:t>
            </a:r>
            <a:r>
              <a:rPr sz="4950" spc="50" dirty="0">
                <a:solidFill>
                  <a:srgbClr val="323332"/>
                </a:solidFill>
                <a:latin typeface="Arial Unicode MS"/>
                <a:cs typeface="Arial Unicode MS"/>
              </a:rPr>
              <a:t>and </a:t>
            </a:r>
            <a:r>
              <a:rPr sz="4950" spc="5" dirty="0">
                <a:solidFill>
                  <a:srgbClr val="323332"/>
                </a:solidFill>
                <a:latin typeface="Arial Unicode MS"/>
                <a:cs typeface="Arial Unicode MS"/>
              </a:rPr>
              <a:t>small.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135756" y="2732901"/>
            <a:ext cx="6596657" cy="8073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031047" y="2659604"/>
            <a:ext cx="6806075" cy="8345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42241" y="938893"/>
            <a:ext cx="7019925" cy="1433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580" dirty="0">
                <a:solidFill>
                  <a:srgbClr val="000000"/>
                </a:solidFill>
              </a:rPr>
              <a:t>Introduction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21811" y="2661563"/>
            <a:ext cx="17014190" cy="68110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950" spc="35" dirty="0">
                <a:solidFill>
                  <a:srgbClr val="323332"/>
                </a:solidFill>
                <a:latin typeface="Arial Unicode MS"/>
                <a:cs typeface="Arial Unicode MS"/>
              </a:rPr>
              <a:t>Having </a:t>
            </a:r>
            <a:r>
              <a:rPr sz="4950" spc="-185" dirty="0">
                <a:solidFill>
                  <a:srgbClr val="323332"/>
                </a:solidFill>
                <a:latin typeface="Arial Unicode MS"/>
                <a:cs typeface="Arial Unicode MS"/>
              </a:rPr>
              <a:t>a </a:t>
            </a:r>
            <a:r>
              <a:rPr sz="4950" spc="55" dirty="0">
                <a:solidFill>
                  <a:srgbClr val="323332"/>
                </a:solidFill>
                <a:latin typeface="Arial Unicode MS"/>
                <a:cs typeface="Arial Unicode MS"/>
              </a:rPr>
              <a:t>great </a:t>
            </a:r>
            <a:r>
              <a:rPr sz="4950" spc="200" dirty="0">
                <a:solidFill>
                  <a:srgbClr val="323332"/>
                </a:solidFill>
                <a:latin typeface="Arial Unicode MS"/>
                <a:cs typeface="Arial Unicode MS"/>
              </a:rPr>
              <a:t>product </a:t>
            </a:r>
            <a:r>
              <a:rPr sz="4950" spc="50" dirty="0">
                <a:solidFill>
                  <a:srgbClr val="323332"/>
                </a:solidFill>
                <a:latin typeface="Arial Unicode MS"/>
                <a:cs typeface="Arial Unicode MS"/>
              </a:rPr>
              <a:t>and </a:t>
            </a:r>
            <a:r>
              <a:rPr sz="4950" spc="70" dirty="0">
                <a:solidFill>
                  <a:srgbClr val="323332"/>
                </a:solidFill>
                <a:latin typeface="Arial Unicode MS"/>
                <a:cs typeface="Arial Unicode MS"/>
              </a:rPr>
              <a:t>showcasing </a:t>
            </a:r>
            <a:r>
              <a:rPr sz="4950" spc="-185" dirty="0">
                <a:solidFill>
                  <a:srgbClr val="323332"/>
                </a:solidFill>
                <a:latin typeface="Arial Unicode MS"/>
                <a:cs typeface="Arial Unicode MS"/>
              </a:rPr>
              <a:t>a </a:t>
            </a:r>
            <a:r>
              <a:rPr sz="4950" spc="55" dirty="0">
                <a:solidFill>
                  <a:srgbClr val="323332"/>
                </a:solidFill>
                <a:latin typeface="Arial Unicode MS"/>
                <a:cs typeface="Arial Unicode MS"/>
              </a:rPr>
              <a:t>great </a:t>
            </a:r>
            <a:r>
              <a:rPr sz="4950" spc="200" dirty="0">
                <a:solidFill>
                  <a:srgbClr val="323332"/>
                </a:solidFill>
                <a:latin typeface="Arial Unicode MS"/>
                <a:cs typeface="Arial Unicode MS"/>
              </a:rPr>
              <a:t>product</a:t>
            </a:r>
            <a:r>
              <a:rPr sz="4950" spc="-509" dirty="0">
                <a:solidFill>
                  <a:srgbClr val="323332"/>
                </a:solidFill>
                <a:latin typeface="Arial Unicode MS"/>
                <a:cs typeface="Arial Unicode MS"/>
              </a:rPr>
              <a:t> </a:t>
            </a:r>
            <a:r>
              <a:rPr sz="4950" spc="-40" dirty="0">
                <a:solidFill>
                  <a:srgbClr val="323332"/>
                </a:solidFill>
                <a:latin typeface="Arial Unicode MS"/>
                <a:cs typeface="Arial Unicode MS"/>
              </a:rPr>
              <a:t>are  </a:t>
            </a:r>
            <a:r>
              <a:rPr sz="4950" spc="330" dirty="0">
                <a:solidFill>
                  <a:srgbClr val="323332"/>
                </a:solidFill>
                <a:latin typeface="Arial Unicode MS"/>
                <a:cs typeface="Arial Unicode MS"/>
              </a:rPr>
              <a:t>two </a:t>
            </a:r>
            <a:r>
              <a:rPr sz="4950" spc="130" dirty="0">
                <a:solidFill>
                  <a:srgbClr val="323332"/>
                </a:solidFill>
                <a:latin typeface="Arial Unicode MS"/>
                <a:cs typeface="Arial Unicode MS"/>
              </a:rPr>
              <a:t>diﬀering </a:t>
            </a:r>
            <a:r>
              <a:rPr sz="4950" spc="-45" dirty="0">
                <a:solidFill>
                  <a:srgbClr val="323332"/>
                </a:solidFill>
                <a:latin typeface="Arial Unicode MS"/>
                <a:cs typeface="Arial Unicode MS"/>
              </a:rPr>
              <a:t>verbs. </a:t>
            </a:r>
            <a:r>
              <a:rPr sz="4950" spc="15" dirty="0">
                <a:solidFill>
                  <a:srgbClr val="323332"/>
                </a:solidFill>
                <a:latin typeface="Arial Unicode MS"/>
                <a:cs typeface="Arial Unicode MS"/>
              </a:rPr>
              <a:t>The </a:t>
            </a:r>
            <a:r>
              <a:rPr sz="4950" spc="114" dirty="0">
                <a:solidFill>
                  <a:srgbClr val="323332"/>
                </a:solidFill>
                <a:latin typeface="Arial Unicode MS"/>
                <a:cs typeface="Arial Unicode MS"/>
              </a:rPr>
              <a:t>diﬀerence </a:t>
            </a:r>
            <a:r>
              <a:rPr sz="4950" spc="-120" dirty="0">
                <a:solidFill>
                  <a:srgbClr val="323332"/>
                </a:solidFill>
                <a:latin typeface="Arial Unicode MS"/>
                <a:cs typeface="Arial Unicode MS"/>
              </a:rPr>
              <a:t>is </a:t>
            </a:r>
            <a:r>
              <a:rPr sz="4950" spc="110" dirty="0">
                <a:solidFill>
                  <a:srgbClr val="323332"/>
                </a:solidFill>
                <a:latin typeface="Arial Unicode MS"/>
                <a:cs typeface="Arial Unicode MS"/>
              </a:rPr>
              <a:t>in </a:t>
            </a:r>
            <a:r>
              <a:rPr sz="4950" spc="145" dirty="0">
                <a:solidFill>
                  <a:srgbClr val="323332"/>
                </a:solidFill>
                <a:latin typeface="Arial Unicode MS"/>
                <a:cs typeface="Arial Unicode MS"/>
              </a:rPr>
              <a:t>the </a:t>
            </a:r>
            <a:r>
              <a:rPr sz="4950" spc="80" dirty="0">
                <a:solidFill>
                  <a:srgbClr val="323332"/>
                </a:solidFill>
                <a:latin typeface="Arial Unicode MS"/>
                <a:cs typeface="Arial Unicode MS"/>
              </a:rPr>
              <a:t>portrayal </a:t>
            </a:r>
            <a:r>
              <a:rPr sz="4950" spc="254" dirty="0">
                <a:solidFill>
                  <a:srgbClr val="323332"/>
                </a:solidFill>
                <a:latin typeface="Arial Unicode MS"/>
                <a:cs typeface="Arial Unicode MS"/>
              </a:rPr>
              <a:t>of </a:t>
            </a:r>
            <a:r>
              <a:rPr sz="4950" spc="145" dirty="0">
                <a:solidFill>
                  <a:srgbClr val="323332"/>
                </a:solidFill>
                <a:latin typeface="Arial Unicode MS"/>
                <a:cs typeface="Arial Unicode MS"/>
              </a:rPr>
              <a:t>the  </a:t>
            </a:r>
            <a:r>
              <a:rPr sz="4950" spc="200" dirty="0">
                <a:solidFill>
                  <a:srgbClr val="323332"/>
                </a:solidFill>
                <a:latin typeface="Arial Unicode MS"/>
                <a:cs typeface="Arial Unicode MS"/>
              </a:rPr>
              <a:t>product </a:t>
            </a:r>
            <a:r>
              <a:rPr sz="4950" spc="70" dirty="0">
                <a:solidFill>
                  <a:srgbClr val="323332"/>
                </a:solidFill>
                <a:latin typeface="Arial Unicode MS"/>
                <a:cs typeface="Arial Unicode MS"/>
              </a:rPr>
              <a:t>be </a:t>
            </a:r>
            <a:r>
              <a:rPr sz="4950" spc="160" dirty="0">
                <a:solidFill>
                  <a:srgbClr val="323332"/>
                </a:solidFill>
                <a:latin typeface="Arial Unicode MS"/>
                <a:cs typeface="Arial Unicode MS"/>
              </a:rPr>
              <a:t>it </a:t>
            </a:r>
            <a:r>
              <a:rPr sz="4950" spc="110" dirty="0">
                <a:solidFill>
                  <a:srgbClr val="323332"/>
                </a:solidFill>
                <a:latin typeface="Arial Unicode MS"/>
                <a:cs typeface="Arial Unicode MS"/>
              </a:rPr>
              <a:t>in </a:t>
            </a:r>
            <a:r>
              <a:rPr sz="4950" spc="-50" dirty="0">
                <a:solidFill>
                  <a:srgbClr val="323332"/>
                </a:solidFill>
                <a:latin typeface="Arial Unicode MS"/>
                <a:cs typeface="Arial Unicode MS"/>
              </a:rPr>
              <a:t>use </a:t>
            </a:r>
            <a:r>
              <a:rPr sz="4950" spc="215" dirty="0">
                <a:solidFill>
                  <a:srgbClr val="323332"/>
                </a:solidFill>
                <a:latin typeface="Arial Unicode MS"/>
                <a:cs typeface="Arial Unicode MS"/>
              </a:rPr>
              <a:t>or </a:t>
            </a:r>
            <a:r>
              <a:rPr sz="4950" spc="100" dirty="0">
                <a:solidFill>
                  <a:srgbClr val="323332"/>
                </a:solidFill>
                <a:latin typeface="Arial Unicode MS"/>
                <a:cs typeface="Arial Unicode MS"/>
              </a:rPr>
              <a:t>placement. </a:t>
            </a:r>
            <a:r>
              <a:rPr sz="4950" spc="60" dirty="0">
                <a:solidFill>
                  <a:srgbClr val="323332"/>
                </a:solidFill>
                <a:latin typeface="Arial Unicode MS"/>
                <a:cs typeface="Arial Unicode MS"/>
              </a:rPr>
              <a:t>Over </a:t>
            </a:r>
            <a:r>
              <a:rPr sz="4950" spc="145" dirty="0">
                <a:solidFill>
                  <a:srgbClr val="323332"/>
                </a:solidFill>
                <a:latin typeface="Arial Unicode MS"/>
                <a:cs typeface="Arial Unicode MS"/>
              </a:rPr>
              <a:t>the </a:t>
            </a:r>
            <a:r>
              <a:rPr sz="4950" spc="-95" dirty="0">
                <a:solidFill>
                  <a:srgbClr val="323332"/>
                </a:solidFill>
                <a:latin typeface="Arial Unicode MS"/>
                <a:cs typeface="Arial Unicode MS"/>
              </a:rPr>
              <a:t>years, </a:t>
            </a:r>
            <a:r>
              <a:rPr sz="4950" spc="200" dirty="0">
                <a:solidFill>
                  <a:srgbClr val="323332"/>
                </a:solidFill>
                <a:latin typeface="Arial Unicode MS"/>
                <a:cs typeface="Arial Unicode MS"/>
              </a:rPr>
              <a:t>product  </a:t>
            </a:r>
            <a:r>
              <a:rPr sz="4950" spc="150" dirty="0">
                <a:solidFill>
                  <a:srgbClr val="323332"/>
                </a:solidFill>
                <a:latin typeface="Arial Unicode MS"/>
                <a:cs typeface="Arial Unicode MS"/>
              </a:rPr>
              <a:t>photography </a:t>
            </a:r>
            <a:r>
              <a:rPr sz="4950" spc="-95" dirty="0">
                <a:solidFill>
                  <a:srgbClr val="323332"/>
                </a:solidFill>
                <a:latin typeface="Arial Unicode MS"/>
                <a:cs typeface="Arial Unicode MS"/>
              </a:rPr>
              <a:t>has </a:t>
            </a:r>
            <a:r>
              <a:rPr sz="4950" spc="180" dirty="0">
                <a:solidFill>
                  <a:srgbClr val="323332"/>
                </a:solidFill>
                <a:latin typeface="Arial Unicode MS"/>
                <a:cs typeface="Arial Unicode MS"/>
              </a:rPr>
              <a:t>become 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an </a:t>
            </a:r>
            <a:r>
              <a:rPr sz="4950" spc="-20" dirty="0">
                <a:solidFill>
                  <a:srgbClr val="323332"/>
                </a:solidFill>
                <a:latin typeface="Arial Unicode MS"/>
                <a:cs typeface="Arial Unicode MS"/>
              </a:rPr>
              <a:t>essential </a:t>
            </a:r>
            <a:r>
              <a:rPr sz="4950" spc="90" dirty="0">
                <a:solidFill>
                  <a:srgbClr val="323332"/>
                </a:solidFill>
                <a:latin typeface="Arial Unicode MS"/>
                <a:cs typeface="Arial Unicode MS"/>
              </a:rPr>
              <a:t>part </a:t>
            </a:r>
            <a:r>
              <a:rPr sz="4950" spc="254" dirty="0">
                <a:solidFill>
                  <a:srgbClr val="323332"/>
                </a:solidFill>
                <a:latin typeface="Arial Unicode MS"/>
                <a:cs typeface="Arial Unicode MS"/>
              </a:rPr>
              <a:t>of </a:t>
            </a:r>
            <a:r>
              <a:rPr sz="4950" spc="-5" dirty="0">
                <a:solidFill>
                  <a:srgbClr val="323332"/>
                </a:solidFill>
                <a:latin typeface="Arial Unicode MS"/>
                <a:cs typeface="Arial Unicode MS"/>
              </a:rPr>
              <a:t>any </a:t>
            </a:r>
            <a:r>
              <a:rPr sz="4950" spc="95" dirty="0">
                <a:solidFill>
                  <a:srgbClr val="323332"/>
                </a:solidFill>
                <a:latin typeface="Arial Unicode MS"/>
                <a:cs typeface="Arial Unicode MS"/>
              </a:rPr>
              <a:t>branding  </a:t>
            </a:r>
            <a:r>
              <a:rPr sz="4950" spc="-10" dirty="0">
                <a:solidFill>
                  <a:srgbClr val="323332"/>
                </a:solidFill>
                <a:latin typeface="Arial Unicode MS"/>
                <a:cs typeface="Arial Unicode MS"/>
              </a:rPr>
              <a:t>exercise </a:t>
            </a:r>
            <a:r>
              <a:rPr sz="4950" spc="50" dirty="0">
                <a:solidFill>
                  <a:srgbClr val="323332"/>
                </a:solidFill>
                <a:latin typeface="Arial Unicode MS"/>
                <a:cs typeface="Arial Unicode MS"/>
              </a:rPr>
              <a:t>and </a:t>
            </a:r>
            <a:r>
              <a:rPr sz="4950" spc="-120" dirty="0">
                <a:solidFill>
                  <a:srgbClr val="323332"/>
                </a:solidFill>
                <a:latin typeface="Arial Unicode MS"/>
                <a:cs typeface="Arial Unicode MS"/>
              </a:rPr>
              <a:t>is </a:t>
            </a:r>
            <a:r>
              <a:rPr sz="4950" spc="105" dirty="0">
                <a:solidFill>
                  <a:srgbClr val="323332"/>
                </a:solidFill>
                <a:latin typeface="Arial Unicode MS"/>
                <a:cs typeface="Arial Unicode MS"/>
              </a:rPr>
              <a:t>crucial </a:t>
            </a:r>
            <a:r>
              <a:rPr sz="4950" spc="300" dirty="0">
                <a:solidFill>
                  <a:srgbClr val="323332"/>
                </a:solidFill>
                <a:latin typeface="Arial Unicode MS"/>
                <a:cs typeface="Arial Unicode MS"/>
              </a:rPr>
              <a:t>to </a:t>
            </a:r>
            <a:r>
              <a:rPr sz="4950" spc="145" dirty="0">
                <a:solidFill>
                  <a:srgbClr val="323332"/>
                </a:solidFill>
                <a:latin typeface="Arial Unicode MS"/>
                <a:cs typeface="Arial Unicode MS"/>
              </a:rPr>
              <a:t>the </a:t>
            </a:r>
            <a:r>
              <a:rPr sz="4950" spc="60" dirty="0">
                <a:solidFill>
                  <a:srgbClr val="323332"/>
                </a:solidFill>
                <a:latin typeface="Arial Unicode MS"/>
                <a:cs typeface="Arial Unicode MS"/>
              </a:rPr>
              <a:t>reach </a:t>
            </a:r>
            <a:r>
              <a:rPr sz="4950" spc="50" dirty="0">
                <a:solidFill>
                  <a:srgbClr val="323332"/>
                </a:solidFill>
                <a:latin typeface="Arial Unicode MS"/>
                <a:cs typeface="Arial Unicode MS"/>
              </a:rPr>
              <a:t>and </a:t>
            </a:r>
            <a:r>
              <a:rPr sz="4950" spc="-35" dirty="0">
                <a:solidFill>
                  <a:srgbClr val="323332"/>
                </a:solidFill>
                <a:latin typeface="Arial Unicode MS"/>
                <a:cs typeface="Arial Unicode MS"/>
              </a:rPr>
              <a:t>success </a:t>
            </a:r>
            <a:r>
              <a:rPr sz="4950" spc="254" dirty="0">
                <a:solidFill>
                  <a:srgbClr val="323332"/>
                </a:solidFill>
                <a:latin typeface="Arial Unicode MS"/>
                <a:cs typeface="Arial Unicode MS"/>
              </a:rPr>
              <a:t>of </a:t>
            </a:r>
            <a:r>
              <a:rPr sz="4950" spc="145" dirty="0">
                <a:solidFill>
                  <a:srgbClr val="323332"/>
                </a:solidFill>
                <a:latin typeface="Arial Unicode MS"/>
                <a:cs typeface="Arial Unicode MS"/>
              </a:rPr>
              <a:t>the  </a:t>
            </a:r>
            <a:r>
              <a:rPr sz="4950" spc="-50" dirty="0">
                <a:solidFill>
                  <a:srgbClr val="323332"/>
                </a:solidFill>
                <a:latin typeface="Arial Unicode MS"/>
                <a:cs typeface="Arial Unicode MS"/>
              </a:rPr>
              <a:t>same.</a:t>
            </a:r>
            <a:endParaRPr sz="4950">
              <a:latin typeface="Arial Unicode MS"/>
              <a:cs typeface="Arial Unicode M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5100">
              <a:latin typeface="Times New Roman"/>
              <a:cs typeface="Times New Roman"/>
            </a:endParaRPr>
          </a:p>
          <a:p>
            <a:pPr marL="12700" marR="1165225">
              <a:lnSpc>
                <a:spcPct val="100000"/>
              </a:lnSpc>
            </a:pPr>
            <a:r>
              <a:rPr sz="4950" spc="45" dirty="0">
                <a:solidFill>
                  <a:srgbClr val="323332"/>
                </a:solidFill>
                <a:latin typeface="Arial Unicode MS"/>
                <a:cs typeface="Arial Unicode MS"/>
              </a:rPr>
              <a:t>Here </a:t>
            </a:r>
            <a:r>
              <a:rPr sz="4950" spc="-40" dirty="0">
                <a:solidFill>
                  <a:srgbClr val="323332"/>
                </a:solidFill>
                <a:latin typeface="Arial Unicode MS"/>
                <a:cs typeface="Arial Unicode MS"/>
              </a:rPr>
              <a:t>are </a:t>
            </a:r>
            <a:r>
              <a:rPr sz="4950" spc="-185" dirty="0">
                <a:solidFill>
                  <a:srgbClr val="323332"/>
                </a:solidFill>
                <a:latin typeface="Arial Unicode MS"/>
                <a:cs typeface="Arial Unicode MS"/>
              </a:rPr>
              <a:t>a </a:t>
            </a:r>
            <a:r>
              <a:rPr sz="4950" spc="145" dirty="0">
                <a:solidFill>
                  <a:srgbClr val="323332"/>
                </a:solidFill>
                <a:latin typeface="Arial Unicode MS"/>
                <a:cs typeface="Arial Unicode MS"/>
              </a:rPr>
              <a:t>ten </a:t>
            </a:r>
            <a:r>
              <a:rPr sz="4950" spc="50" dirty="0">
                <a:solidFill>
                  <a:srgbClr val="323332"/>
                </a:solidFill>
                <a:latin typeface="Arial Unicode MS"/>
                <a:cs typeface="Arial Unicode MS"/>
              </a:rPr>
              <a:t>tips </a:t>
            </a:r>
            <a:r>
              <a:rPr sz="4950" spc="300" dirty="0">
                <a:solidFill>
                  <a:srgbClr val="323332"/>
                </a:solidFill>
                <a:latin typeface="Arial Unicode MS"/>
                <a:cs typeface="Arial Unicode MS"/>
              </a:rPr>
              <a:t>to </a:t>
            </a:r>
            <a:r>
              <a:rPr sz="4950" spc="-75" dirty="0">
                <a:solidFill>
                  <a:srgbClr val="323332"/>
                </a:solidFill>
                <a:latin typeface="Arial Unicode MS"/>
                <a:cs typeface="Arial Unicode MS"/>
              </a:rPr>
              <a:t>sail </a:t>
            </a:r>
            <a:r>
              <a:rPr sz="4950" spc="155" dirty="0">
                <a:solidFill>
                  <a:srgbClr val="323332"/>
                </a:solidFill>
                <a:latin typeface="Arial Unicode MS"/>
                <a:cs typeface="Arial Unicode MS"/>
              </a:rPr>
              <a:t>you </a:t>
            </a:r>
            <a:r>
              <a:rPr sz="4950" spc="190" dirty="0">
                <a:solidFill>
                  <a:srgbClr val="323332"/>
                </a:solidFill>
                <a:latin typeface="Arial Unicode MS"/>
                <a:cs typeface="Arial Unicode MS"/>
              </a:rPr>
              <a:t>through</a:t>
            </a:r>
            <a:r>
              <a:rPr sz="4950" spc="-975" dirty="0">
                <a:solidFill>
                  <a:srgbClr val="323332"/>
                </a:solidFill>
                <a:latin typeface="Arial Unicode MS"/>
                <a:cs typeface="Arial Unicode MS"/>
              </a:rPr>
              <a:t> </a:t>
            </a:r>
            <a:r>
              <a:rPr sz="4950" spc="105" dirty="0">
                <a:solidFill>
                  <a:srgbClr val="323332"/>
                </a:solidFill>
                <a:latin typeface="Arial Unicode MS"/>
                <a:cs typeface="Arial Unicode MS"/>
              </a:rPr>
              <a:t>eﬀective </a:t>
            </a:r>
            <a:r>
              <a:rPr sz="4950" spc="200" dirty="0">
                <a:solidFill>
                  <a:srgbClr val="323332"/>
                </a:solidFill>
                <a:latin typeface="Arial Unicode MS"/>
                <a:cs typeface="Arial Unicode MS"/>
              </a:rPr>
              <a:t>product  </a:t>
            </a:r>
            <a:r>
              <a:rPr sz="4950" spc="114" dirty="0">
                <a:solidFill>
                  <a:srgbClr val="323332"/>
                </a:solidFill>
                <a:latin typeface="Arial Unicode MS"/>
                <a:cs typeface="Arial Unicode MS"/>
              </a:rPr>
              <a:t>photography.</a:t>
            </a:r>
            <a:endParaRPr sz="495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511" y="938893"/>
            <a:ext cx="8557260" cy="1433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260" dirty="0">
                <a:solidFill>
                  <a:srgbClr val="000000"/>
                </a:solidFill>
              </a:rPr>
              <a:t>Get </a:t>
            </a:r>
            <a:r>
              <a:rPr spc="430" dirty="0">
                <a:solidFill>
                  <a:srgbClr val="000000"/>
                </a:solidFill>
              </a:rPr>
              <a:t>lots </a:t>
            </a:r>
            <a:r>
              <a:rPr spc="650" dirty="0">
                <a:solidFill>
                  <a:srgbClr val="000000"/>
                </a:solidFill>
              </a:rPr>
              <a:t>of</a:t>
            </a:r>
            <a:r>
              <a:rPr spc="-1710" dirty="0">
                <a:solidFill>
                  <a:srgbClr val="000000"/>
                </a:solidFill>
              </a:rPr>
              <a:t> </a:t>
            </a:r>
            <a:r>
              <a:rPr spc="585" dirty="0">
                <a:solidFill>
                  <a:srgbClr val="000000"/>
                </a:solidFill>
              </a:rPr>
              <a:t>light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9318" y="2666799"/>
            <a:ext cx="377888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515870" algn="l"/>
              </a:tabLst>
            </a:pPr>
            <a:r>
              <a:rPr sz="4950" spc="-20" dirty="0">
                <a:solidFill>
                  <a:srgbClr val="323332"/>
                </a:solidFill>
                <a:latin typeface="Arial Unicode MS"/>
                <a:cs typeface="Arial Unicode MS"/>
              </a:rPr>
              <a:t>N</a:t>
            </a:r>
            <a:r>
              <a:rPr sz="4950" spc="-30" dirty="0">
                <a:solidFill>
                  <a:srgbClr val="323332"/>
                </a:solidFill>
                <a:latin typeface="Arial Unicode MS"/>
                <a:cs typeface="Arial Unicode MS"/>
              </a:rPr>
              <a:t>a</a:t>
            </a:r>
            <a:r>
              <a:rPr sz="4950" spc="95" dirty="0">
                <a:solidFill>
                  <a:srgbClr val="323332"/>
                </a:solidFill>
                <a:latin typeface="Arial Unicode MS"/>
                <a:cs typeface="Arial Unicode MS"/>
              </a:rPr>
              <a:t>tural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150" dirty="0">
                <a:solidFill>
                  <a:srgbClr val="323332"/>
                </a:solidFill>
                <a:latin typeface="Arial Unicode MS"/>
                <a:cs typeface="Arial Unicode MS"/>
              </a:rPr>
              <a:t>light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13181" y="2666799"/>
            <a:ext cx="6028690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142490" algn="l"/>
                <a:tab pos="3768725" algn="l"/>
                <a:tab pos="5002530" algn="l"/>
              </a:tabLst>
            </a:pPr>
            <a:r>
              <a:rPr sz="4950" spc="210" dirty="0">
                <a:solidFill>
                  <a:srgbClr val="323332"/>
                </a:solidFill>
                <a:latin typeface="Arial Unicode MS"/>
                <a:cs typeface="Arial Unicode MS"/>
              </a:rPr>
              <a:t>wor</a:t>
            </a:r>
            <a:r>
              <a:rPr sz="4950" spc="180" dirty="0">
                <a:solidFill>
                  <a:srgbClr val="323332"/>
                </a:solidFill>
                <a:latin typeface="Arial Unicode MS"/>
                <a:cs typeface="Arial Unicode MS"/>
              </a:rPr>
              <a:t>k</a:t>
            </a:r>
            <a:r>
              <a:rPr sz="4950" spc="-285" dirty="0">
                <a:solidFill>
                  <a:srgbClr val="323332"/>
                </a:solidFill>
                <a:latin typeface="Arial Unicode MS"/>
                <a:cs typeface="Arial Unicode MS"/>
              </a:rPr>
              <a:t>s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35" dirty="0">
                <a:solidFill>
                  <a:srgbClr val="323332"/>
                </a:solidFill>
                <a:latin typeface="Arial Unicode MS"/>
                <a:cs typeface="Arial Unicode MS"/>
              </a:rPr>
              <a:t>best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185" dirty="0">
                <a:solidFill>
                  <a:srgbClr val="323332"/>
                </a:solidFill>
                <a:latin typeface="Arial Unicode MS"/>
                <a:cs typeface="Arial Unicode MS"/>
              </a:rPr>
              <a:t>f</a:t>
            </a:r>
            <a:r>
              <a:rPr sz="4950" spc="215" dirty="0">
                <a:solidFill>
                  <a:srgbClr val="323332"/>
                </a:solidFill>
                <a:latin typeface="Arial Unicode MS"/>
                <a:cs typeface="Arial Unicode MS"/>
              </a:rPr>
              <a:t>or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-5" dirty="0">
                <a:solidFill>
                  <a:srgbClr val="323332"/>
                </a:solidFill>
                <a:latin typeface="Arial Unicode MS"/>
                <a:cs typeface="Arial Unicode MS"/>
              </a:rPr>
              <a:t>any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9318" y="3420703"/>
            <a:ext cx="10202545" cy="5302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4950" spc="100" dirty="0">
                <a:solidFill>
                  <a:srgbClr val="323332"/>
                </a:solidFill>
                <a:latin typeface="Arial Unicode MS"/>
                <a:cs typeface="Arial Unicode MS"/>
              </a:rPr>
              <a:t>type </a:t>
            </a:r>
            <a:r>
              <a:rPr sz="4950" spc="254" dirty="0">
                <a:solidFill>
                  <a:srgbClr val="323332"/>
                </a:solidFill>
                <a:latin typeface="Arial Unicode MS"/>
                <a:cs typeface="Arial Unicode MS"/>
              </a:rPr>
              <a:t>of </a:t>
            </a:r>
            <a:r>
              <a:rPr sz="4950" spc="250" dirty="0">
                <a:solidFill>
                  <a:srgbClr val="323332"/>
                </a:solidFill>
                <a:latin typeface="Arial Unicode MS"/>
                <a:cs typeface="Arial Unicode MS"/>
              </a:rPr>
              <a:t>photo </a:t>
            </a:r>
            <a:r>
              <a:rPr sz="4950" spc="50" dirty="0">
                <a:solidFill>
                  <a:srgbClr val="323332"/>
                </a:solidFill>
                <a:latin typeface="Arial Unicode MS"/>
                <a:cs typeface="Arial Unicode MS"/>
              </a:rPr>
              <a:t>and </a:t>
            </a:r>
            <a:r>
              <a:rPr sz="4950" spc="110" dirty="0">
                <a:solidFill>
                  <a:srgbClr val="323332"/>
                </a:solidFill>
                <a:latin typeface="Arial Unicode MS"/>
                <a:cs typeface="Arial Unicode MS"/>
              </a:rPr>
              <a:t>should </a:t>
            </a:r>
            <a:r>
              <a:rPr sz="4950" spc="70" dirty="0">
                <a:solidFill>
                  <a:srgbClr val="323332"/>
                </a:solidFill>
                <a:latin typeface="Arial Unicode MS"/>
                <a:cs typeface="Arial Unicode MS"/>
              </a:rPr>
              <a:t>be 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used  </a:t>
            </a:r>
            <a:r>
              <a:rPr sz="4950" spc="450" dirty="0">
                <a:solidFill>
                  <a:srgbClr val="323332"/>
                </a:solidFill>
                <a:latin typeface="Arial Unicode MS"/>
                <a:cs typeface="Arial Unicode MS"/>
              </a:rPr>
              <a:t>whenever </a:t>
            </a:r>
            <a:r>
              <a:rPr sz="4950" spc="375" dirty="0">
                <a:solidFill>
                  <a:srgbClr val="323332"/>
                </a:solidFill>
                <a:latin typeface="Arial Unicode MS"/>
                <a:cs typeface="Arial Unicode MS"/>
              </a:rPr>
              <a:t>possible. </a:t>
            </a:r>
            <a:r>
              <a:rPr sz="4950" spc="340" dirty="0">
                <a:solidFill>
                  <a:srgbClr val="323332"/>
                </a:solidFill>
                <a:latin typeface="Arial Unicode MS"/>
                <a:cs typeface="Arial Unicode MS"/>
              </a:rPr>
              <a:t>Typically,  </a:t>
            </a:r>
            <a:r>
              <a:rPr sz="4950" spc="145" dirty="0">
                <a:solidFill>
                  <a:srgbClr val="323332"/>
                </a:solidFill>
                <a:latin typeface="Arial Unicode MS"/>
                <a:cs typeface="Arial Unicode MS"/>
              </a:rPr>
              <a:t>shooting your </a:t>
            </a:r>
            <a:r>
              <a:rPr sz="4950" spc="160" dirty="0">
                <a:solidFill>
                  <a:srgbClr val="323332"/>
                </a:solidFill>
                <a:latin typeface="Arial Unicode MS"/>
                <a:cs typeface="Arial Unicode MS"/>
              </a:rPr>
              <a:t>photos </a:t>
            </a:r>
            <a:r>
              <a:rPr sz="4950" spc="130" dirty="0">
                <a:solidFill>
                  <a:srgbClr val="323332"/>
                </a:solidFill>
                <a:latin typeface="Arial Unicode MS"/>
                <a:cs typeface="Arial Unicode MS"/>
              </a:rPr>
              <a:t>during </a:t>
            </a:r>
            <a:r>
              <a:rPr sz="4950" spc="145" dirty="0">
                <a:solidFill>
                  <a:srgbClr val="323332"/>
                </a:solidFill>
                <a:latin typeface="Arial Unicode MS"/>
                <a:cs typeface="Arial Unicode MS"/>
              </a:rPr>
              <a:t>the  </a:t>
            </a:r>
            <a:r>
              <a:rPr sz="4950" spc="-10" dirty="0">
                <a:solidFill>
                  <a:srgbClr val="323332"/>
                </a:solidFill>
                <a:latin typeface="Arial Unicode MS"/>
                <a:cs typeface="Arial Unicode MS"/>
              </a:rPr>
              <a:t>day </a:t>
            </a:r>
            <a:r>
              <a:rPr sz="4950" spc="170" dirty="0">
                <a:solidFill>
                  <a:srgbClr val="323332"/>
                </a:solidFill>
                <a:latin typeface="Arial Unicode MS"/>
                <a:cs typeface="Arial Unicode MS"/>
              </a:rPr>
              <a:t>will </a:t>
            </a:r>
            <a:r>
              <a:rPr sz="4950" spc="100" dirty="0">
                <a:solidFill>
                  <a:srgbClr val="323332"/>
                </a:solidFill>
                <a:latin typeface="Arial Unicode MS"/>
                <a:cs typeface="Arial Unicode MS"/>
              </a:rPr>
              <a:t>grant </a:t>
            </a:r>
            <a:r>
              <a:rPr sz="4950" spc="145" dirty="0">
                <a:solidFill>
                  <a:srgbClr val="323332"/>
                </a:solidFill>
                <a:latin typeface="Arial Unicode MS"/>
                <a:cs typeface="Arial Unicode MS"/>
              </a:rPr>
              <a:t>the </a:t>
            </a:r>
            <a:r>
              <a:rPr sz="4950" spc="35" dirty="0">
                <a:solidFill>
                  <a:srgbClr val="323332"/>
                </a:solidFill>
                <a:latin typeface="Arial Unicode MS"/>
                <a:cs typeface="Arial Unicode MS"/>
              </a:rPr>
              <a:t>best </a:t>
            </a:r>
            <a:r>
              <a:rPr sz="4950" spc="-15" dirty="0">
                <a:solidFill>
                  <a:srgbClr val="323332"/>
                </a:solidFill>
                <a:latin typeface="Arial Unicode MS"/>
                <a:cs typeface="Arial Unicode MS"/>
              </a:rPr>
              <a:t>results.</a:t>
            </a:r>
            <a:r>
              <a:rPr sz="4950" spc="-330" dirty="0">
                <a:solidFill>
                  <a:srgbClr val="323332"/>
                </a:solidFill>
                <a:latin typeface="Arial Unicode MS"/>
                <a:cs typeface="Arial Unicode MS"/>
              </a:rPr>
              <a:t> </a:t>
            </a:r>
            <a:r>
              <a:rPr sz="4950" spc="45" dirty="0">
                <a:solidFill>
                  <a:srgbClr val="323332"/>
                </a:solidFill>
                <a:latin typeface="Arial Unicode MS"/>
                <a:cs typeface="Arial Unicode MS"/>
              </a:rPr>
              <a:t>What  </a:t>
            </a:r>
            <a:r>
              <a:rPr sz="4950" spc="80" dirty="0">
                <a:solidFill>
                  <a:srgbClr val="323332"/>
                </a:solidFill>
                <a:latin typeface="Arial Unicode MS"/>
                <a:cs typeface="Arial Unicode MS"/>
              </a:rPr>
              <a:t>matters </a:t>
            </a:r>
            <a:r>
              <a:rPr sz="4950" spc="-120" dirty="0">
                <a:solidFill>
                  <a:srgbClr val="323332"/>
                </a:solidFill>
                <a:latin typeface="Arial Unicode MS"/>
                <a:cs typeface="Arial Unicode MS"/>
              </a:rPr>
              <a:t>is </a:t>
            </a:r>
            <a:r>
              <a:rPr sz="4950" spc="260" dirty="0">
                <a:solidFill>
                  <a:srgbClr val="323332"/>
                </a:solidFill>
                <a:latin typeface="Arial Unicode MS"/>
                <a:cs typeface="Arial Unicode MS"/>
              </a:rPr>
              <a:t>not </a:t>
            </a:r>
            <a:r>
              <a:rPr sz="4950" spc="155" dirty="0">
                <a:solidFill>
                  <a:srgbClr val="323332"/>
                </a:solidFill>
                <a:latin typeface="Arial Unicode MS"/>
                <a:cs typeface="Arial Unicode MS"/>
              </a:rPr>
              <a:t>only </a:t>
            </a:r>
            <a:r>
              <a:rPr sz="4950" spc="145" dirty="0">
                <a:solidFill>
                  <a:srgbClr val="323332"/>
                </a:solidFill>
                <a:latin typeface="Arial Unicode MS"/>
                <a:cs typeface="Arial Unicode MS"/>
              </a:rPr>
              <a:t>the </a:t>
            </a:r>
            <a:r>
              <a:rPr sz="4950" spc="114" dirty="0">
                <a:solidFill>
                  <a:srgbClr val="323332"/>
                </a:solidFill>
                <a:latin typeface="Arial Unicode MS"/>
                <a:cs typeface="Arial Unicode MS"/>
              </a:rPr>
              <a:t>quantity </a:t>
            </a:r>
            <a:r>
              <a:rPr sz="4950" spc="254" dirty="0">
                <a:solidFill>
                  <a:srgbClr val="323332"/>
                </a:solidFill>
                <a:latin typeface="Arial Unicode MS"/>
                <a:cs typeface="Arial Unicode MS"/>
              </a:rPr>
              <a:t>of  </a:t>
            </a:r>
            <a:r>
              <a:rPr sz="4950" spc="145" dirty="0">
                <a:solidFill>
                  <a:srgbClr val="323332"/>
                </a:solidFill>
                <a:latin typeface="Arial Unicode MS"/>
                <a:cs typeface="Arial Unicode MS"/>
              </a:rPr>
              <a:t>the </a:t>
            </a:r>
            <a:r>
              <a:rPr sz="4950" spc="95" dirty="0">
                <a:solidFill>
                  <a:srgbClr val="323332"/>
                </a:solidFill>
                <a:latin typeface="Arial Unicode MS"/>
                <a:cs typeface="Arial Unicode MS"/>
              </a:rPr>
              <a:t>light,</a:t>
            </a:r>
            <a:r>
              <a:rPr sz="4950" spc="1565" dirty="0">
                <a:solidFill>
                  <a:srgbClr val="323332"/>
                </a:solidFill>
                <a:latin typeface="Arial Unicode MS"/>
                <a:cs typeface="Arial Unicode MS"/>
              </a:rPr>
              <a:t> </a:t>
            </a:r>
            <a:r>
              <a:rPr sz="4950" spc="195" dirty="0">
                <a:solidFill>
                  <a:srgbClr val="323332"/>
                </a:solidFill>
                <a:latin typeface="Arial Unicode MS"/>
                <a:cs typeface="Arial Unicode MS"/>
              </a:rPr>
              <a:t>but </a:t>
            </a:r>
            <a:r>
              <a:rPr sz="4950" spc="145" dirty="0">
                <a:solidFill>
                  <a:srgbClr val="323332"/>
                </a:solidFill>
                <a:latin typeface="Arial Unicode MS"/>
                <a:cs typeface="Arial Unicode MS"/>
              </a:rPr>
              <a:t>the </a:t>
            </a:r>
            <a:r>
              <a:rPr sz="4950" spc="170" dirty="0">
                <a:solidFill>
                  <a:srgbClr val="323332"/>
                </a:solidFill>
                <a:latin typeface="Arial Unicode MS"/>
                <a:cs typeface="Arial Unicode MS"/>
              </a:rPr>
              <a:t>uniformity </a:t>
            </a:r>
            <a:r>
              <a:rPr sz="4950" spc="254" dirty="0">
                <a:solidFill>
                  <a:srgbClr val="323332"/>
                </a:solidFill>
                <a:latin typeface="Arial Unicode MS"/>
                <a:cs typeface="Arial Unicode MS"/>
              </a:rPr>
              <a:t>of  </a:t>
            </a:r>
            <a:r>
              <a:rPr sz="4950" spc="125" dirty="0">
                <a:solidFill>
                  <a:srgbClr val="323332"/>
                </a:solidFill>
                <a:latin typeface="Arial Unicode MS"/>
                <a:cs typeface="Arial Unicode MS"/>
              </a:rPr>
              <a:t>distribution </a:t>
            </a:r>
            <a:r>
              <a:rPr sz="4950" spc="-235" dirty="0">
                <a:solidFill>
                  <a:srgbClr val="323332"/>
                </a:solidFill>
                <a:latin typeface="Arial Unicode MS"/>
                <a:cs typeface="Arial Unicode MS"/>
              </a:rPr>
              <a:t>as</a:t>
            </a:r>
            <a:r>
              <a:rPr sz="4950" spc="-220" dirty="0">
                <a:solidFill>
                  <a:srgbClr val="323332"/>
                </a:solidFill>
                <a:latin typeface="Arial Unicode MS"/>
                <a:cs typeface="Arial Unicode MS"/>
              </a:rPr>
              <a:t> </a:t>
            </a:r>
            <a:r>
              <a:rPr sz="4950" spc="90" dirty="0">
                <a:solidFill>
                  <a:srgbClr val="323332"/>
                </a:solidFill>
                <a:latin typeface="Arial Unicode MS"/>
                <a:cs typeface="Arial Unicode MS"/>
              </a:rPr>
              <a:t>well.</a:t>
            </a:r>
            <a:endParaRPr sz="4950" dirty="0">
              <a:latin typeface="Arial Unicode MS"/>
              <a:cs typeface="Arial Unicode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863513" y="3444921"/>
            <a:ext cx="7821751" cy="44187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758803" y="3371625"/>
            <a:ext cx="8031169" cy="46909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13893" y="938893"/>
            <a:ext cx="10276840" cy="1433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425" dirty="0">
                <a:solidFill>
                  <a:srgbClr val="000000"/>
                </a:solidFill>
              </a:rPr>
              <a:t>White</a:t>
            </a:r>
            <a:r>
              <a:rPr spc="-385" dirty="0">
                <a:solidFill>
                  <a:srgbClr val="000000"/>
                </a:solidFill>
              </a:rPr>
              <a:t> </a:t>
            </a:r>
            <a:r>
              <a:rPr spc="370" dirty="0">
                <a:solidFill>
                  <a:srgbClr val="000000"/>
                </a:solidFill>
              </a:rPr>
              <a:t>Background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9318" y="2666799"/>
            <a:ext cx="10202545" cy="1533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2052320" algn="l"/>
                <a:tab pos="2961640" algn="l"/>
                <a:tab pos="5628005" algn="l"/>
                <a:tab pos="9862185" algn="l"/>
              </a:tabLst>
            </a:pPr>
            <a:r>
              <a:rPr sz="4950" spc="175" dirty="0">
                <a:solidFill>
                  <a:srgbClr val="323332"/>
                </a:solidFill>
                <a:latin typeface="Arial Unicode MS"/>
                <a:cs typeface="Arial Unicode MS"/>
              </a:rPr>
              <a:t>Often	</a:t>
            </a:r>
            <a:r>
              <a:rPr sz="4950" spc="110" dirty="0">
                <a:solidFill>
                  <a:srgbClr val="323332"/>
                </a:solidFill>
                <a:latin typeface="Arial Unicode MS"/>
                <a:cs typeface="Arial Unicode MS"/>
              </a:rPr>
              <a:t>in	</a:t>
            </a:r>
            <a:r>
              <a:rPr sz="4950" spc="170" dirty="0">
                <a:solidFill>
                  <a:srgbClr val="323332"/>
                </a:solidFill>
                <a:latin typeface="Arial Unicode MS"/>
                <a:cs typeface="Arial Unicode MS"/>
              </a:rPr>
              <a:t>p</a:t>
            </a:r>
            <a:r>
              <a:rPr sz="4950" spc="70" dirty="0">
                <a:solidFill>
                  <a:srgbClr val="323332"/>
                </a:solidFill>
                <a:latin typeface="Arial Unicode MS"/>
                <a:cs typeface="Arial Unicode MS"/>
              </a:rPr>
              <a:t>r</a:t>
            </a:r>
            <a:r>
              <a:rPr sz="4950" spc="229" dirty="0">
                <a:solidFill>
                  <a:srgbClr val="323332"/>
                </a:solidFill>
                <a:latin typeface="Arial Unicode MS"/>
                <a:cs typeface="Arial Unicode MS"/>
              </a:rPr>
              <a:t>oduct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165" dirty="0">
                <a:solidFill>
                  <a:srgbClr val="323332"/>
                </a:solidFill>
                <a:latin typeface="Arial Unicode MS"/>
                <a:cs typeface="Arial Unicode MS"/>
              </a:rPr>
              <a:t>photograph</a:t>
            </a:r>
            <a:r>
              <a:rPr sz="4950" spc="-140" dirty="0">
                <a:solidFill>
                  <a:srgbClr val="323332"/>
                </a:solidFill>
                <a:latin typeface="Arial Unicode MS"/>
                <a:cs typeface="Arial Unicode MS"/>
              </a:rPr>
              <a:t>y</a:t>
            </a:r>
            <a:r>
              <a:rPr sz="4950" spc="-170" dirty="0">
                <a:solidFill>
                  <a:srgbClr val="323332"/>
                </a:solidFill>
                <a:latin typeface="Arial Unicode MS"/>
                <a:cs typeface="Arial Unicode MS"/>
              </a:rPr>
              <a:t>,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-125" dirty="0">
                <a:solidFill>
                  <a:srgbClr val="323332"/>
                </a:solidFill>
                <a:latin typeface="Arial Unicode MS"/>
                <a:cs typeface="Arial Unicode MS"/>
              </a:rPr>
              <a:t>a  </a:t>
            </a:r>
            <a:r>
              <a:rPr sz="4950" spc="65" dirty="0">
                <a:solidFill>
                  <a:srgbClr val="323332"/>
                </a:solidFill>
                <a:latin typeface="Arial Unicode MS"/>
                <a:cs typeface="Arial Unicode MS"/>
              </a:rPr>
              <a:t>clean </a:t>
            </a:r>
            <a:r>
              <a:rPr sz="4950" spc="175" dirty="0">
                <a:solidFill>
                  <a:srgbClr val="323332"/>
                </a:solidFill>
                <a:latin typeface="Arial Unicode MS"/>
                <a:cs typeface="Arial Unicode MS"/>
              </a:rPr>
              <a:t>white </a:t>
            </a:r>
            <a:r>
              <a:rPr sz="4950" spc="120" dirty="0">
                <a:solidFill>
                  <a:srgbClr val="323332"/>
                </a:solidFill>
                <a:latin typeface="Arial Unicode MS"/>
                <a:cs typeface="Arial Unicode MS"/>
              </a:rPr>
              <a:t>background </a:t>
            </a:r>
            <a:r>
              <a:rPr sz="4950" spc="95" dirty="0">
                <a:solidFill>
                  <a:srgbClr val="323332"/>
                </a:solidFill>
                <a:latin typeface="Arial Unicode MS"/>
                <a:cs typeface="Arial Unicode MS"/>
              </a:rPr>
              <a:t>looks</a:t>
            </a:r>
            <a:r>
              <a:rPr sz="4950" spc="975" dirty="0">
                <a:solidFill>
                  <a:srgbClr val="323332"/>
                </a:solidFill>
                <a:latin typeface="Arial Unicode MS"/>
                <a:cs typeface="Arial Unicode MS"/>
              </a:rPr>
              <a:t> </a:t>
            </a:r>
            <a:r>
              <a:rPr sz="4950" spc="35" dirty="0">
                <a:solidFill>
                  <a:srgbClr val="323332"/>
                </a:solidFill>
                <a:latin typeface="Arial Unicode MS"/>
                <a:cs typeface="Arial Unicode MS"/>
              </a:rPr>
              <a:t>best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69831" y="4174607"/>
            <a:ext cx="286829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527935" algn="l"/>
              </a:tabLst>
            </a:pPr>
            <a:r>
              <a:rPr sz="4950" spc="210" dirty="0">
                <a:solidFill>
                  <a:srgbClr val="323332"/>
                </a:solidFill>
                <a:latin typeface="Arial Unicode MS"/>
                <a:cs typeface="Arial Unicode MS"/>
              </a:rPr>
              <a:t>c</a:t>
            </a:r>
            <a:r>
              <a:rPr sz="4950" spc="110" dirty="0">
                <a:solidFill>
                  <a:srgbClr val="323332"/>
                </a:solidFill>
                <a:latin typeface="Arial Unicode MS"/>
                <a:cs typeface="Arial Unicode MS"/>
              </a:rPr>
              <a:t>r</a:t>
            </a:r>
            <a:r>
              <a:rPr sz="4950" spc="-100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r>
              <a:rPr sz="4950" spc="-114" dirty="0">
                <a:solidFill>
                  <a:srgbClr val="323332"/>
                </a:solidFill>
                <a:latin typeface="Arial Unicode MS"/>
                <a:cs typeface="Arial Unicode MS"/>
              </a:rPr>
              <a:t>a</a:t>
            </a:r>
            <a:r>
              <a:rPr sz="4950" spc="-10" dirty="0">
                <a:solidFill>
                  <a:srgbClr val="323332"/>
                </a:solidFill>
                <a:latin typeface="Arial Unicode MS"/>
                <a:cs typeface="Arial Unicode MS"/>
              </a:rPr>
              <a:t>tes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-185" dirty="0">
                <a:solidFill>
                  <a:srgbClr val="323332"/>
                </a:solidFill>
                <a:latin typeface="Arial Unicode MS"/>
                <a:cs typeface="Arial Unicode MS"/>
              </a:rPr>
              <a:t>a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9318" y="4174607"/>
            <a:ext cx="2313305" cy="1533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943735" algn="l"/>
              </a:tabLst>
            </a:pPr>
            <a:r>
              <a:rPr sz="4950" spc="30" dirty="0">
                <a:solidFill>
                  <a:srgbClr val="323332"/>
                </a:solidFill>
                <a:latin typeface="Arial Unicode MS"/>
                <a:cs typeface="Arial Unicode MS"/>
              </a:rPr>
              <a:t>since	</a:t>
            </a:r>
            <a:r>
              <a:rPr sz="4950" spc="170" dirty="0">
                <a:solidFill>
                  <a:srgbClr val="323332"/>
                </a:solidFill>
                <a:latin typeface="Arial Unicode MS"/>
                <a:cs typeface="Arial Unicode MS"/>
              </a:rPr>
              <a:t>it  object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84318" y="4928510"/>
            <a:ext cx="1515110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50" spc="60" dirty="0">
                <a:solidFill>
                  <a:srgbClr val="323332"/>
                </a:solidFill>
                <a:latin typeface="Arial Unicode MS"/>
                <a:cs typeface="Arial Unicode MS"/>
              </a:rPr>
              <a:t>itsel</a:t>
            </a:r>
            <a:r>
              <a:rPr sz="4950" spc="15" dirty="0">
                <a:solidFill>
                  <a:srgbClr val="323332"/>
                </a:solidFill>
                <a:latin typeface="Arial Unicode MS"/>
                <a:cs typeface="Arial Unicode MS"/>
              </a:rPr>
              <a:t>f</a:t>
            </a:r>
            <a:r>
              <a:rPr sz="4950" spc="-155" dirty="0">
                <a:solidFill>
                  <a:srgbClr val="323332"/>
                </a:solidFill>
                <a:latin typeface="Arial Unicode MS"/>
                <a:cs typeface="Arial Unicode MS"/>
              </a:rPr>
              <a:t>.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09537" y="4174607"/>
            <a:ext cx="6032500" cy="1533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845310">
              <a:lnSpc>
                <a:spcPct val="100000"/>
              </a:lnSpc>
              <a:spcBef>
                <a:spcPts val="95"/>
              </a:spcBef>
              <a:tabLst>
                <a:tab pos="1537335" algn="l"/>
                <a:tab pos="3882390" algn="l"/>
                <a:tab pos="5088255" algn="l"/>
              </a:tabLst>
            </a:pPr>
            <a:r>
              <a:rPr sz="4950" spc="185" dirty="0">
                <a:solidFill>
                  <a:srgbClr val="323332"/>
                </a:solidFill>
                <a:latin typeface="Arial Unicode MS"/>
                <a:cs typeface="Arial Unicode MS"/>
              </a:rPr>
              <a:t>f</a:t>
            </a:r>
            <a:r>
              <a:rPr sz="4950" spc="105" dirty="0">
                <a:solidFill>
                  <a:srgbClr val="323332"/>
                </a:solidFill>
                <a:latin typeface="Arial Unicode MS"/>
                <a:cs typeface="Arial Unicode MS"/>
              </a:rPr>
              <a:t>ocus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250" dirty="0">
                <a:solidFill>
                  <a:srgbClr val="323332"/>
                </a:solidFill>
                <a:latin typeface="Arial Unicode MS"/>
                <a:cs typeface="Arial Unicode MS"/>
              </a:rPr>
              <a:t>on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120" dirty="0">
                <a:solidFill>
                  <a:srgbClr val="323332"/>
                </a:solidFill>
                <a:latin typeface="Arial Unicode MS"/>
                <a:cs typeface="Arial Unicode MS"/>
              </a:rPr>
              <a:t>the  </a:t>
            </a:r>
            <a:r>
              <a:rPr sz="4950" spc="15" dirty="0">
                <a:solidFill>
                  <a:srgbClr val="323332"/>
                </a:solidFill>
                <a:latin typeface="Arial Unicode MS"/>
                <a:cs typeface="Arial Unicode MS"/>
              </a:rPr>
              <a:t>The	</a:t>
            </a:r>
            <a:r>
              <a:rPr sz="4950" spc="95" dirty="0">
                <a:solidFill>
                  <a:srgbClr val="323332"/>
                </a:solidFill>
                <a:latin typeface="Arial Unicode MS"/>
                <a:cs typeface="Arial Unicode MS"/>
              </a:rPr>
              <a:t>“Infinity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39318" y="5682414"/>
            <a:ext cx="698182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704465" algn="l"/>
              </a:tabLst>
            </a:pP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enables	</a:t>
            </a:r>
            <a:r>
              <a:rPr sz="4950" spc="120" dirty="0">
                <a:solidFill>
                  <a:srgbClr val="323332"/>
                </a:solidFill>
                <a:latin typeface="Arial Unicode MS"/>
                <a:cs typeface="Arial Unicode MS"/>
              </a:rPr>
              <a:t>photographers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479218" y="4928510"/>
            <a:ext cx="2762885" cy="1533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827405">
              <a:lnSpc>
                <a:spcPct val="100000"/>
              </a:lnSpc>
              <a:spcBef>
                <a:spcPts val="95"/>
              </a:spcBef>
              <a:tabLst>
                <a:tab pos="1099185" algn="l"/>
              </a:tabLst>
            </a:pPr>
            <a:r>
              <a:rPr sz="4950" spc="25" dirty="0">
                <a:solidFill>
                  <a:srgbClr val="323332"/>
                </a:solidFill>
                <a:latin typeface="Arial Unicode MS"/>
                <a:cs typeface="Arial Unicode MS"/>
              </a:rPr>
              <a:t>Curve”  </a:t>
            </a:r>
            <a:r>
              <a:rPr sz="4950" spc="290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spc="320" dirty="0">
                <a:solidFill>
                  <a:srgbClr val="323332"/>
                </a:solidFill>
                <a:latin typeface="Arial Unicode MS"/>
                <a:cs typeface="Arial Unicode MS"/>
              </a:rPr>
              <a:t>o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-275" dirty="0">
                <a:solidFill>
                  <a:srgbClr val="323332"/>
                </a:solidFill>
                <a:latin typeface="Arial Unicode MS"/>
                <a:cs typeface="Arial Unicode MS"/>
              </a:rPr>
              <a:t>s</a:t>
            </a:r>
            <a:r>
              <a:rPr sz="4950" spc="190" dirty="0">
                <a:solidFill>
                  <a:srgbClr val="323332"/>
                </a:solidFill>
                <a:latin typeface="Arial Unicode MS"/>
                <a:cs typeface="Arial Unicode MS"/>
              </a:rPr>
              <a:t>h</a:t>
            </a:r>
            <a:r>
              <a:rPr sz="4950" spc="330" dirty="0">
                <a:solidFill>
                  <a:srgbClr val="323332"/>
                </a:solidFill>
                <a:latin typeface="Arial Unicode MS"/>
                <a:cs typeface="Arial Unicode MS"/>
              </a:rPr>
              <a:t>oo</a:t>
            </a:r>
            <a:r>
              <a:rPr sz="4950" spc="280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39318" y="6436318"/>
            <a:ext cx="10203180" cy="30410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4950" spc="140" dirty="0">
                <a:solidFill>
                  <a:srgbClr val="323332"/>
                </a:solidFill>
                <a:latin typeface="Arial Unicode MS"/>
                <a:cs typeface="Arial Unicode MS"/>
              </a:rPr>
              <a:t>products </a:t>
            </a:r>
            <a:r>
              <a:rPr sz="4950" spc="-5" dirty="0">
                <a:solidFill>
                  <a:srgbClr val="323332"/>
                </a:solidFill>
                <a:latin typeface="Arial Unicode MS"/>
                <a:cs typeface="Arial Unicode MS"/>
              </a:rPr>
              <a:t>against 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an </a:t>
            </a:r>
            <a:r>
              <a:rPr sz="4950" spc="-20" dirty="0">
                <a:solidFill>
                  <a:srgbClr val="323332"/>
                </a:solidFill>
                <a:latin typeface="Arial Unicode MS"/>
                <a:cs typeface="Arial Unicode MS"/>
              </a:rPr>
              <a:t>endless </a:t>
            </a:r>
            <a:r>
              <a:rPr sz="4950" spc="175" dirty="0">
                <a:solidFill>
                  <a:srgbClr val="323332"/>
                </a:solidFill>
                <a:latin typeface="Arial Unicode MS"/>
                <a:cs typeface="Arial Unicode MS"/>
              </a:rPr>
              <a:t>white  </a:t>
            </a:r>
            <a:r>
              <a:rPr sz="4950" spc="610" dirty="0">
                <a:solidFill>
                  <a:srgbClr val="323332"/>
                </a:solidFill>
                <a:latin typeface="Arial Unicode MS"/>
                <a:cs typeface="Arial Unicode MS"/>
              </a:rPr>
              <a:t>background </a:t>
            </a:r>
            <a:r>
              <a:rPr sz="4950" spc="545" dirty="0">
                <a:solidFill>
                  <a:srgbClr val="323332"/>
                </a:solidFill>
                <a:latin typeface="Arial Unicode MS"/>
                <a:cs typeface="Arial Unicode MS"/>
              </a:rPr>
              <a:t>that </a:t>
            </a:r>
            <a:r>
              <a:rPr sz="4950" spc="409" dirty="0">
                <a:solidFill>
                  <a:srgbClr val="323332"/>
                </a:solidFill>
                <a:latin typeface="Arial Unicode MS"/>
                <a:cs typeface="Arial Unicode MS"/>
              </a:rPr>
              <a:t>reveals </a:t>
            </a:r>
            <a:r>
              <a:rPr sz="4950" spc="520" dirty="0">
                <a:solidFill>
                  <a:srgbClr val="323332"/>
                </a:solidFill>
                <a:latin typeface="Arial Unicode MS"/>
                <a:cs typeface="Arial Unicode MS"/>
              </a:rPr>
              <a:t>no  </a:t>
            </a:r>
            <a:r>
              <a:rPr sz="4950" spc="165" dirty="0">
                <a:solidFill>
                  <a:srgbClr val="323332"/>
                </a:solidFill>
                <a:latin typeface="Arial Unicode MS"/>
                <a:cs typeface="Arial Unicode MS"/>
              </a:rPr>
              <a:t>horizon </a:t>
            </a:r>
            <a:r>
              <a:rPr sz="4950" spc="110" dirty="0">
                <a:solidFill>
                  <a:srgbClr val="323332"/>
                </a:solidFill>
                <a:latin typeface="Arial Unicode MS"/>
                <a:cs typeface="Arial Unicode MS"/>
              </a:rPr>
              <a:t>in </a:t>
            </a:r>
            <a:r>
              <a:rPr sz="4950" spc="145" dirty="0">
                <a:solidFill>
                  <a:srgbClr val="323332"/>
                </a:solidFill>
                <a:latin typeface="Arial Unicode MS"/>
                <a:cs typeface="Arial Unicode MS"/>
              </a:rPr>
              <a:t>the </a:t>
            </a:r>
            <a:r>
              <a:rPr sz="4950" spc="10" dirty="0">
                <a:solidFill>
                  <a:srgbClr val="323332"/>
                </a:solidFill>
                <a:latin typeface="Arial Unicode MS"/>
                <a:cs typeface="Arial Unicode MS"/>
              </a:rPr>
              <a:t>back, </a:t>
            </a:r>
            <a:r>
              <a:rPr sz="4950" spc="155" dirty="0">
                <a:solidFill>
                  <a:srgbClr val="323332"/>
                </a:solidFill>
                <a:latin typeface="Arial Unicode MS"/>
                <a:cs typeface="Arial Unicode MS"/>
              </a:rPr>
              <a:t>only </a:t>
            </a:r>
            <a:r>
              <a:rPr sz="4950" spc="-185" dirty="0">
                <a:solidFill>
                  <a:srgbClr val="323332"/>
                </a:solidFill>
                <a:latin typeface="Arial Unicode MS"/>
                <a:cs typeface="Arial Unicode MS"/>
              </a:rPr>
              <a:t>a </a:t>
            </a:r>
            <a:r>
              <a:rPr sz="4950" spc="65" dirty="0">
                <a:solidFill>
                  <a:srgbClr val="323332"/>
                </a:solidFill>
                <a:latin typeface="Arial Unicode MS"/>
                <a:cs typeface="Arial Unicode MS"/>
              </a:rPr>
              <a:t>clean  </a:t>
            </a:r>
            <a:r>
              <a:rPr sz="4950" spc="50" dirty="0">
                <a:solidFill>
                  <a:srgbClr val="323332"/>
                </a:solidFill>
                <a:latin typeface="Arial Unicode MS"/>
                <a:cs typeface="Arial Unicode MS"/>
              </a:rPr>
              <a:t>and </a:t>
            </a:r>
            <a:r>
              <a:rPr sz="4950" spc="10" dirty="0">
                <a:solidFill>
                  <a:srgbClr val="323332"/>
                </a:solidFill>
                <a:latin typeface="Arial Unicode MS"/>
                <a:cs typeface="Arial Unicode MS"/>
              </a:rPr>
              <a:t>pleasant</a:t>
            </a:r>
            <a:r>
              <a:rPr sz="4950" spc="-145" dirty="0">
                <a:solidFill>
                  <a:srgbClr val="323332"/>
                </a:solidFill>
                <a:latin typeface="Arial Unicode MS"/>
                <a:cs typeface="Arial Unicode MS"/>
              </a:rPr>
              <a:t> </a:t>
            </a:r>
            <a:r>
              <a:rPr sz="4950" spc="20" dirty="0">
                <a:solidFill>
                  <a:srgbClr val="323332"/>
                </a:solidFill>
                <a:latin typeface="Arial Unicode MS"/>
                <a:cs typeface="Arial Unicode MS"/>
              </a:rPr>
              <a:t>view.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1968222" y="3005144"/>
            <a:ext cx="7748455" cy="51726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863513" y="2931847"/>
            <a:ext cx="7957872" cy="54448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44222" y="4157617"/>
            <a:ext cx="7799313" cy="27357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350439" y="3423979"/>
            <a:ext cx="8481417" cy="41045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991534" y="938893"/>
            <a:ext cx="12121515" cy="1433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229" dirty="0">
                <a:solidFill>
                  <a:srgbClr val="000000"/>
                </a:solidFill>
              </a:rPr>
              <a:t>Unusual </a:t>
            </a:r>
            <a:r>
              <a:rPr spc="415" dirty="0">
                <a:solidFill>
                  <a:srgbClr val="000000"/>
                </a:solidFill>
              </a:rPr>
              <a:t>Point </a:t>
            </a:r>
            <a:r>
              <a:rPr spc="650" dirty="0">
                <a:solidFill>
                  <a:srgbClr val="000000"/>
                </a:solidFill>
              </a:rPr>
              <a:t>of</a:t>
            </a:r>
            <a:r>
              <a:rPr spc="-1664" dirty="0">
                <a:solidFill>
                  <a:srgbClr val="000000"/>
                </a:solidFill>
              </a:rPr>
              <a:t> </a:t>
            </a:r>
            <a:r>
              <a:rPr spc="290" dirty="0">
                <a:solidFill>
                  <a:srgbClr val="000000"/>
                </a:solidFill>
              </a:rPr>
              <a:t>View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pc="-90" dirty="0"/>
              <a:t>As </a:t>
            </a:r>
            <a:r>
              <a:rPr spc="395" dirty="0"/>
              <a:t>you </a:t>
            </a:r>
            <a:r>
              <a:rPr spc="280" dirty="0"/>
              <a:t>take </a:t>
            </a:r>
            <a:r>
              <a:rPr spc="425" dirty="0"/>
              <a:t>photos, </a:t>
            </a:r>
            <a:r>
              <a:rPr spc="405" dirty="0"/>
              <a:t>go </a:t>
            </a:r>
            <a:r>
              <a:rPr spc="445" dirty="0"/>
              <a:t>for  </a:t>
            </a:r>
            <a:r>
              <a:rPr spc="40" dirty="0"/>
              <a:t>unusual </a:t>
            </a:r>
            <a:r>
              <a:rPr spc="-35" dirty="0"/>
              <a:t>angles, </a:t>
            </a:r>
            <a:r>
              <a:rPr spc="130" dirty="0"/>
              <a:t>get </a:t>
            </a:r>
            <a:r>
              <a:rPr spc="75" dirty="0"/>
              <a:t>close </a:t>
            </a:r>
            <a:r>
              <a:rPr spc="10" dirty="0"/>
              <a:t>ups </a:t>
            </a:r>
            <a:r>
              <a:rPr spc="50" dirty="0"/>
              <a:t>and  </a:t>
            </a:r>
            <a:r>
              <a:rPr spc="190" dirty="0"/>
              <a:t>look </a:t>
            </a:r>
            <a:r>
              <a:rPr spc="204" dirty="0"/>
              <a:t>for </a:t>
            </a:r>
            <a:r>
              <a:rPr spc="110" dirty="0"/>
              <a:t>unique </a:t>
            </a:r>
            <a:r>
              <a:rPr spc="114" dirty="0"/>
              <a:t>points </a:t>
            </a:r>
            <a:r>
              <a:rPr spc="254" dirty="0"/>
              <a:t>of </a:t>
            </a:r>
            <a:r>
              <a:rPr spc="20" dirty="0"/>
              <a:t>view.</a:t>
            </a:r>
            <a:r>
              <a:rPr spc="-640" dirty="0"/>
              <a:t> </a:t>
            </a:r>
            <a:r>
              <a:rPr spc="-90" dirty="0"/>
              <a:t>Tell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039318" y="4928510"/>
            <a:ext cx="2363470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34390" algn="l"/>
              </a:tabLst>
            </a:pPr>
            <a:r>
              <a:rPr sz="4950" spc="-185" dirty="0">
                <a:solidFill>
                  <a:srgbClr val="323332"/>
                </a:solidFill>
                <a:latin typeface="Arial Unicode MS"/>
                <a:cs typeface="Arial Unicode MS"/>
              </a:rPr>
              <a:t>a	</a:t>
            </a:r>
            <a:r>
              <a:rPr sz="4950" spc="-95" dirty="0">
                <a:solidFill>
                  <a:srgbClr val="323332"/>
                </a:solidFill>
                <a:latin typeface="Arial Unicode MS"/>
                <a:cs typeface="Arial Unicode MS"/>
              </a:rPr>
              <a:t>s</a:t>
            </a:r>
            <a:r>
              <a:rPr sz="4950" spc="470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spc="509" dirty="0">
                <a:solidFill>
                  <a:srgbClr val="323332"/>
                </a:solidFill>
                <a:latin typeface="Arial Unicode MS"/>
                <a:cs typeface="Arial Unicode MS"/>
              </a:rPr>
              <a:t>o</a:t>
            </a:r>
            <a:r>
              <a:rPr sz="4950" spc="300" dirty="0">
                <a:solidFill>
                  <a:srgbClr val="323332"/>
                </a:solidFill>
                <a:latin typeface="Arial Unicode MS"/>
                <a:cs typeface="Arial Unicode MS"/>
              </a:rPr>
              <a:t>r</a:t>
            </a:r>
            <a:r>
              <a:rPr sz="4950" spc="-10" dirty="0">
                <a:solidFill>
                  <a:srgbClr val="323332"/>
                </a:solidFill>
                <a:latin typeface="Arial Unicode MS"/>
                <a:cs typeface="Arial Unicode MS"/>
              </a:rPr>
              <a:t>y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39318" y="5682414"/>
            <a:ext cx="2458720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50" spc="340" dirty="0">
                <a:solidFill>
                  <a:srgbClr val="323332"/>
                </a:solidFill>
                <a:latin typeface="Arial Unicode MS"/>
                <a:cs typeface="Arial Unicode MS"/>
              </a:rPr>
              <a:t>c</a:t>
            </a:r>
            <a:r>
              <a:rPr sz="4950" spc="-85" dirty="0">
                <a:solidFill>
                  <a:srgbClr val="323332"/>
                </a:solidFill>
                <a:latin typeface="Arial Unicode MS"/>
                <a:cs typeface="Arial Unicode MS"/>
              </a:rPr>
              <a:t>a</a:t>
            </a:r>
            <a:r>
              <a:rPr sz="4950" spc="260" dirty="0">
                <a:solidFill>
                  <a:srgbClr val="323332"/>
                </a:solidFill>
                <a:latin typeface="Arial Unicode MS"/>
                <a:cs typeface="Arial Unicode MS"/>
              </a:rPr>
              <a:t>p</a:t>
            </a:r>
            <a:r>
              <a:rPr sz="4950" spc="380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spc="254" dirty="0">
                <a:solidFill>
                  <a:srgbClr val="323332"/>
                </a:solidFill>
                <a:latin typeface="Arial Unicode MS"/>
                <a:cs typeface="Arial Unicode MS"/>
              </a:rPr>
              <a:t>u</a:t>
            </a:r>
            <a:r>
              <a:rPr sz="4950" spc="180" dirty="0">
                <a:solidFill>
                  <a:srgbClr val="323332"/>
                </a:solidFill>
                <a:latin typeface="Arial Unicode MS"/>
                <a:cs typeface="Arial Unicode MS"/>
              </a:rPr>
              <a:t>r</a:t>
            </a:r>
            <a:r>
              <a:rPr sz="4950" spc="80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r>
              <a:rPr sz="4950" spc="-170" dirty="0">
                <a:solidFill>
                  <a:srgbClr val="323332"/>
                </a:solidFill>
                <a:latin typeface="Arial Unicode MS"/>
                <a:cs typeface="Arial Unicode MS"/>
              </a:rPr>
              <a:t>,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72739" y="4928510"/>
            <a:ext cx="1690370" cy="1533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0965" marR="5080" indent="-88900">
              <a:lnSpc>
                <a:spcPct val="100000"/>
              </a:lnSpc>
              <a:spcBef>
                <a:spcPts val="95"/>
              </a:spcBef>
            </a:pPr>
            <a:r>
              <a:rPr sz="4950" spc="365" dirty="0">
                <a:solidFill>
                  <a:srgbClr val="323332"/>
                </a:solidFill>
                <a:latin typeface="Arial Unicode MS"/>
                <a:cs typeface="Arial Unicode MS"/>
              </a:rPr>
              <a:t>with  </a:t>
            </a:r>
            <a:r>
              <a:rPr sz="4950" spc="484" dirty="0">
                <a:solidFill>
                  <a:srgbClr val="323332"/>
                </a:solidFill>
                <a:latin typeface="Arial Unicode MS"/>
                <a:cs typeface="Arial Unicode MS"/>
              </a:rPr>
              <a:t>w</a:t>
            </a:r>
            <a:r>
              <a:rPr sz="4950" spc="280" dirty="0">
                <a:solidFill>
                  <a:srgbClr val="323332"/>
                </a:solidFill>
                <a:latin typeface="Arial Unicode MS"/>
                <a:cs typeface="Arial Unicode MS"/>
              </a:rPr>
              <a:t>h</a:t>
            </a:r>
            <a:r>
              <a:rPr sz="4950" spc="145" dirty="0">
                <a:solidFill>
                  <a:srgbClr val="323332"/>
                </a:solidFill>
                <a:latin typeface="Arial Unicode MS"/>
                <a:cs typeface="Arial Unicode MS"/>
              </a:rPr>
              <a:t>i</a:t>
            </a:r>
            <a:r>
              <a:rPr sz="4950" spc="220" dirty="0">
                <a:solidFill>
                  <a:srgbClr val="323332"/>
                </a:solidFill>
                <a:latin typeface="Arial Unicode MS"/>
                <a:cs typeface="Arial Unicode MS"/>
              </a:rPr>
              <a:t>l</a:t>
            </a:r>
            <a:r>
              <a:rPr sz="4950" spc="-20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74507" y="4928510"/>
            <a:ext cx="5283200" cy="1533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5125" marR="5080" indent="-353060">
              <a:lnSpc>
                <a:spcPct val="100000"/>
              </a:lnSpc>
              <a:spcBef>
                <a:spcPts val="95"/>
              </a:spcBef>
              <a:tabLst>
                <a:tab pos="1487805" algn="l"/>
                <a:tab pos="4146550" algn="l"/>
              </a:tabLst>
            </a:pPr>
            <a:r>
              <a:rPr sz="4950" spc="470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spc="370" dirty="0">
                <a:solidFill>
                  <a:srgbClr val="323332"/>
                </a:solidFill>
                <a:latin typeface="Arial Unicode MS"/>
                <a:cs typeface="Arial Unicode MS"/>
              </a:rPr>
              <a:t>h</a:t>
            </a:r>
            <a:r>
              <a:rPr sz="4950" spc="-20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235" dirty="0">
                <a:solidFill>
                  <a:srgbClr val="323332"/>
                </a:solidFill>
                <a:latin typeface="Arial Unicode MS"/>
                <a:cs typeface="Arial Unicode MS"/>
              </a:rPr>
              <a:t>i</a:t>
            </a:r>
            <a:r>
              <a:rPr sz="4950" spc="595" dirty="0">
                <a:solidFill>
                  <a:srgbClr val="323332"/>
                </a:solidFill>
                <a:latin typeface="Arial Unicode MS"/>
                <a:cs typeface="Arial Unicode MS"/>
              </a:rPr>
              <a:t>m</a:t>
            </a:r>
            <a:r>
              <a:rPr sz="4950" spc="5" dirty="0">
                <a:solidFill>
                  <a:srgbClr val="323332"/>
                </a:solidFill>
                <a:latin typeface="Arial Unicode MS"/>
                <a:cs typeface="Arial Unicode MS"/>
              </a:rPr>
              <a:t>a</a:t>
            </a:r>
            <a:r>
              <a:rPr sz="4950" spc="315" dirty="0">
                <a:solidFill>
                  <a:srgbClr val="323332"/>
                </a:solidFill>
                <a:latin typeface="Arial Unicode MS"/>
                <a:cs typeface="Arial Unicode MS"/>
              </a:rPr>
              <a:t>g</a:t>
            </a:r>
            <a:r>
              <a:rPr sz="4950" spc="170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r>
              <a:rPr sz="4950" spc="-285" dirty="0">
                <a:solidFill>
                  <a:srgbClr val="323332"/>
                </a:solidFill>
                <a:latin typeface="Arial Unicode MS"/>
                <a:cs typeface="Arial Unicode MS"/>
              </a:rPr>
              <a:t>s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180" dirty="0">
                <a:solidFill>
                  <a:srgbClr val="323332"/>
                </a:solidFill>
                <a:latin typeface="Arial Unicode MS"/>
                <a:cs typeface="Arial Unicode MS"/>
              </a:rPr>
              <a:t>y</a:t>
            </a:r>
            <a:r>
              <a:rPr sz="4950" spc="509" dirty="0">
                <a:solidFill>
                  <a:srgbClr val="323332"/>
                </a:solidFill>
                <a:latin typeface="Arial Unicode MS"/>
                <a:cs typeface="Arial Unicode MS"/>
              </a:rPr>
              <a:t>o</a:t>
            </a:r>
            <a:r>
              <a:rPr sz="4950" spc="100" dirty="0">
                <a:solidFill>
                  <a:srgbClr val="323332"/>
                </a:solidFill>
                <a:latin typeface="Arial Unicode MS"/>
                <a:cs typeface="Arial Unicode MS"/>
              </a:rPr>
              <a:t>u  </a:t>
            </a:r>
            <a:r>
              <a:rPr sz="4950" spc="220" dirty="0">
                <a:solidFill>
                  <a:srgbClr val="323332"/>
                </a:solidFill>
                <a:latin typeface="Arial Unicode MS"/>
                <a:cs typeface="Arial Unicode MS"/>
              </a:rPr>
              <a:t>you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16311" y="5682414"/>
            <a:ext cx="3341370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50" spc="185" dirty="0">
                <a:solidFill>
                  <a:srgbClr val="323332"/>
                </a:solidFill>
                <a:latin typeface="Arial Unicode MS"/>
                <a:cs typeface="Arial Unicode MS"/>
              </a:rPr>
              <a:t>accentuate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39318" y="6436318"/>
            <a:ext cx="4892040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50" spc="85" dirty="0">
                <a:solidFill>
                  <a:srgbClr val="323332"/>
                </a:solidFill>
                <a:latin typeface="Arial Unicode MS"/>
                <a:cs typeface="Arial Unicode MS"/>
              </a:rPr>
              <a:t>particular</a:t>
            </a:r>
            <a:r>
              <a:rPr sz="4950" spc="-114" dirty="0">
                <a:solidFill>
                  <a:srgbClr val="323332"/>
                </a:solidFill>
                <a:latin typeface="Arial Unicode MS"/>
                <a:cs typeface="Arial Unicode MS"/>
              </a:rPr>
              <a:t> </a:t>
            </a:r>
            <a:r>
              <a:rPr sz="4950" spc="-30" dirty="0">
                <a:solidFill>
                  <a:srgbClr val="323332"/>
                </a:solidFill>
                <a:latin typeface="Arial Unicode MS"/>
                <a:cs typeface="Arial Unicode MS"/>
              </a:rPr>
              <a:t>angles.</a:t>
            </a:r>
            <a:endParaRPr sz="495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73231" y="938893"/>
            <a:ext cx="13557885" cy="1433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5" dirty="0">
                <a:solidFill>
                  <a:srgbClr val="000000"/>
                </a:solidFill>
              </a:rPr>
              <a:t>Use </a:t>
            </a:r>
            <a:r>
              <a:rPr spc="-190" dirty="0">
                <a:solidFill>
                  <a:srgbClr val="000000"/>
                </a:solidFill>
              </a:rPr>
              <a:t>a </a:t>
            </a:r>
            <a:r>
              <a:rPr spc="315" dirty="0">
                <a:solidFill>
                  <a:srgbClr val="000000"/>
                </a:solidFill>
              </a:rPr>
              <a:t>Tripod </a:t>
            </a:r>
            <a:r>
              <a:rPr spc="290" dirty="0">
                <a:solidFill>
                  <a:srgbClr val="000000"/>
                </a:solidFill>
              </a:rPr>
              <a:t>and</a:t>
            </a:r>
            <a:r>
              <a:rPr spc="-1470" dirty="0">
                <a:solidFill>
                  <a:srgbClr val="000000"/>
                </a:solidFill>
              </a:rPr>
              <a:t> </a:t>
            </a:r>
            <a:r>
              <a:rPr spc="-190" dirty="0">
                <a:solidFill>
                  <a:srgbClr val="000000"/>
                </a:solidFill>
              </a:rPr>
              <a:t>a </a:t>
            </a:r>
            <a:r>
              <a:rPr spc="340" dirty="0">
                <a:solidFill>
                  <a:srgbClr val="000000"/>
                </a:solidFill>
              </a:rPr>
              <a:t>Timer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9318" y="2666799"/>
            <a:ext cx="9918065" cy="60566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4950" spc="-254" dirty="0">
                <a:solidFill>
                  <a:srgbClr val="323332"/>
                </a:solidFill>
                <a:latin typeface="Arial Unicode MS"/>
                <a:cs typeface="Arial Unicode MS"/>
              </a:rPr>
              <a:t>A</a:t>
            </a:r>
            <a:r>
              <a:rPr sz="4950" spc="865" dirty="0">
                <a:solidFill>
                  <a:srgbClr val="323332"/>
                </a:solidFill>
                <a:latin typeface="Arial Unicode MS"/>
                <a:cs typeface="Arial Unicode MS"/>
              </a:rPr>
              <a:t> </a:t>
            </a:r>
            <a:r>
              <a:rPr sz="4950" spc="180" dirty="0">
                <a:solidFill>
                  <a:srgbClr val="323332"/>
                </a:solidFill>
                <a:latin typeface="Arial Unicode MS"/>
                <a:cs typeface="Arial Unicode MS"/>
              </a:rPr>
              <a:t>tripod </a:t>
            </a:r>
            <a:r>
              <a:rPr sz="4950" spc="170" dirty="0">
                <a:solidFill>
                  <a:srgbClr val="323332"/>
                </a:solidFill>
                <a:latin typeface="Arial Unicode MS"/>
                <a:cs typeface="Arial Unicode MS"/>
              </a:rPr>
              <a:t>will </a:t>
            </a:r>
            <a:r>
              <a:rPr sz="4950" spc="-90" dirty="0">
                <a:solidFill>
                  <a:srgbClr val="323332"/>
                </a:solidFill>
                <a:latin typeface="Arial Unicode MS"/>
                <a:cs typeface="Arial Unicode MS"/>
              </a:rPr>
              <a:t>assure </a:t>
            </a:r>
            <a:r>
              <a:rPr sz="4950" spc="155" dirty="0">
                <a:solidFill>
                  <a:srgbClr val="323332"/>
                </a:solidFill>
                <a:latin typeface="Arial Unicode MS"/>
                <a:cs typeface="Arial Unicode MS"/>
              </a:rPr>
              <a:t>you </a:t>
            </a:r>
            <a:r>
              <a:rPr sz="4950" spc="85" dirty="0">
                <a:solidFill>
                  <a:srgbClr val="323332"/>
                </a:solidFill>
                <a:latin typeface="Arial Unicode MS"/>
                <a:cs typeface="Arial Unicode MS"/>
              </a:rPr>
              <a:t>remain  </a:t>
            </a:r>
            <a:r>
              <a:rPr sz="4950" spc="10" dirty="0">
                <a:solidFill>
                  <a:srgbClr val="323332"/>
                </a:solidFill>
                <a:latin typeface="Arial Unicode MS"/>
                <a:cs typeface="Arial Unicode MS"/>
              </a:rPr>
              <a:t>stable </a:t>
            </a:r>
            <a:r>
              <a:rPr sz="4950" spc="-235" dirty="0">
                <a:solidFill>
                  <a:srgbClr val="323332"/>
                </a:solidFill>
                <a:latin typeface="Arial Unicode MS"/>
                <a:cs typeface="Arial Unicode MS"/>
              </a:rPr>
              <a:t>as </a:t>
            </a:r>
            <a:r>
              <a:rPr sz="4950" spc="155" dirty="0">
                <a:solidFill>
                  <a:srgbClr val="323332"/>
                </a:solidFill>
                <a:latin typeface="Arial Unicode MS"/>
                <a:cs typeface="Arial Unicode MS"/>
              </a:rPr>
              <a:t>you </a:t>
            </a:r>
            <a:r>
              <a:rPr sz="4950" spc="10" dirty="0">
                <a:solidFill>
                  <a:srgbClr val="323332"/>
                </a:solidFill>
                <a:latin typeface="Arial Unicode MS"/>
                <a:cs typeface="Arial Unicode MS"/>
              </a:rPr>
              <a:t>take </a:t>
            </a:r>
            <a:r>
              <a:rPr sz="4950" spc="145" dirty="0">
                <a:solidFill>
                  <a:srgbClr val="323332"/>
                </a:solidFill>
                <a:latin typeface="Arial Unicode MS"/>
                <a:cs typeface="Arial Unicode MS"/>
              </a:rPr>
              <a:t>the </a:t>
            </a:r>
            <a:r>
              <a:rPr sz="4950" spc="185" dirty="0">
                <a:solidFill>
                  <a:srgbClr val="323332"/>
                </a:solidFill>
                <a:latin typeface="Arial Unicode MS"/>
                <a:cs typeface="Arial Unicode MS"/>
              </a:rPr>
              <a:t>photo. </a:t>
            </a:r>
            <a:r>
              <a:rPr sz="4950" spc="-114" dirty="0">
                <a:solidFill>
                  <a:srgbClr val="323332"/>
                </a:solidFill>
                <a:latin typeface="Arial Unicode MS"/>
                <a:cs typeface="Arial Unicode MS"/>
              </a:rPr>
              <a:t>Even  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an </a:t>
            </a:r>
            <a:r>
              <a:rPr sz="4950" spc="10" dirty="0">
                <a:solidFill>
                  <a:srgbClr val="323332"/>
                </a:solidFill>
                <a:latin typeface="Arial Unicode MS"/>
                <a:cs typeface="Arial Unicode MS"/>
              </a:rPr>
              <a:t>inexpensive </a:t>
            </a:r>
            <a:r>
              <a:rPr sz="4950" spc="180" dirty="0">
                <a:solidFill>
                  <a:srgbClr val="323332"/>
                </a:solidFill>
                <a:latin typeface="Arial Unicode MS"/>
                <a:cs typeface="Arial Unicode MS"/>
              </a:rPr>
              <a:t>tripod </a:t>
            </a:r>
            <a:r>
              <a:rPr sz="4950" spc="170" dirty="0">
                <a:solidFill>
                  <a:srgbClr val="323332"/>
                </a:solidFill>
                <a:latin typeface="Arial Unicode MS"/>
                <a:cs typeface="Arial Unicode MS"/>
              </a:rPr>
              <a:t>will </a:t>
            </a:r>
            <a:r>
              <a:rPr sz="4950" spc="40" dirty="0">
                <a:solidFill>
                  <a:srgbClr val="323332"/>
                </a:solidFill>
                <a:latin typeface="Arial Unicode MS"/>
                <a:cs typeface="Arial Unicode MS"/>
              </a:rPr>
              <a:t>make </a:t>
            </a:r>
            <a:r>
              <a:rPr sz="4950" spc="-185" dirty="0">
                <a:solidFill>
                  <a:srgbClr val="323332"/>
                </a:solidFill>
                <a:latin typeface="Arial Unicode MS"/>
                <a:cs typeface="Arial Unicode MS"/>
              </a:rPr>
              <a:t>a  </a:t>
            </a:r>
            <a:r>
              <a:rPr sz="4950" spc="110" dirty="0">
                <a:solidFill>
                  <a:srgbClr val="323332"/>
                </a:solidFill>
                <a:latin typeface="Arial Unicode MS"/>
                <a:cs typeface="Arial Unicode MS"/>
              </a:rPr>
              <a:t>big </a:t>
            </a:r>
            <a:r>
              <a:rPr sz="4950" spc="114" dirty="0">
                <a:solidFill>
                  <a:srgbClr val="323332"/>
                </a:solidFill>
                <a:latin typeface="Arial Unicode MS"/>
                <a:cs typeface="Arial Unicode MS"/>
              </a:rPr>
              <a:t>diﬀerence </a:t>
            </a:r>
            <a:r>
              <a:rPr sz="4950" spc="110" dirty="0">
                <a:solidFill>
                  <a:srgbClr val="323332"/>
                </a:solidFill>
                <a:latin typeface="Arial Unicode MS"/>
                <a:cs typeface="Arial Unicode MS"/>
              </a:rPr>
              <a:t>in </a:t>
            </a:r>
            <a:r>
              <a:rPr sz="4950" spc="145" dirty="0">
                <a:solidFill>
                  <a:srgbClr val="323332"/>
                </a:solidFill>
                <a:latin typeface="Arial Unicode MS"/>
                <a:cs typeface="Arial Unicode MS"/>
              </a:rPr>
              <a:t>the </a:t>
            </a:r>
            <a:r>
              <a:rPr sz="4950" spc="-50" dirty="0">
                <a:solidFill>
                  <a:srgbClr val="323332"/>
                </a:solidFill>
                <a:latin typeface="Arial Unicode MS"/>
                <a:cs typeface="Arial Unicode MS"/>
              </a:rPr>
              <a:t>sharpness </a:t>
            </a:r>
            <a:r>
              <a:rPr sz="4950" spc="254" dirty="0">
                <a:solidFill>
                  <a:srgbClr val="323332"/>
                </a:solidFill>
                <a:latin typeface="Arial Unicode MS"/>
                <a:cs typeface="Arial Unicode MS"/>
              </a:rPr>
              <a:t>of  </a:t>
            </a:r>
            <a:r>
              <a:rPr sz="4950" spc="145" dirty="0">
                <a:solidFill>
                  <a:srgbClr val="323332"/>
                </a:solidFill>
                <a:latin typeface="Arial Unicode MS"/>
                <a:cs typeface="Arial Unicode MS"/>
              </a:rPr>
              <a:t>your </a:t>
            </a:r>
            <a:r>
              <a:rPr sz="4950" spc="-10" dirty="0">
                <a:solidFill>
                  <a:srgbClr val="323332"/>
                </a:solidFill>
                <a:latin typeface="Arial Unicode MS"/>
                <a:cs typeface="Arial Unicode MS"/>
              </a:rPr>
              <a:t>images. </a:t>
            </a:r>
            <a:r>
              <a:rPr sz="4950" spc="50" dirty="0">
                <a:solidFill>
                  <a:srgbClr val="323332"/>
                </a:solidFill>
                <a:latin typeface="Arial Unicode MS"/>
                <a:cs typeface="Arial Unicode MS"/>
              </a:rPr>
              <a:t>Additionally, </a:t>
            </a:r>
            <a:r>
              <a:rPr sz="4950" spc="155" dirty="0">
                <a:solidFill>
                  <a:srgbClr val="323332"/>
                </a:solidFill>
                <a:latin typeface="Arial Unicode MS"/>
                <a:cs typeface="Arial Unicode MS"/>
              </a:rPr>
              <a:t>you </a:t>
            </a:r>
            <a:r>
              <a:rPr sz="4950" spc="80" dirty="0">
                <a:solidFill>
                  <a:srgbClr val="323332"/>
                </a:solidFill>
                <a:latin typeface="Arial Unicode MS"/>
                <a:cs typeface="Arial Unicode MS"/>
              </a:rPr>
              <a:t>can  </a:t>
            </a:r>
            <a:r>
              <a:rPr sz="4950" spc="-50" dirty="0">
                <a:solidFill>
                  <a:srgbClr val="323332"/>
                </a:solidFill>
                <a:latin typeface="Arial Unicode MS"/>
                <a:cs typeface="Arial Unicode MS"/>
              </a:rPr>
              <a:t>use </a:t>
            </a:r>
            <a:r>
              <a:rPr sz="4950" spc="145" dirty="0">
                <a:solidFill>
                  <a:srgbClr val="323332"/>
                </a:solidFill>
                <a:latin typeface="Arial Unicode MS"/>
                <a:cs typeface="Arial Unicode MS"/>
              </a:rPr>
              <a:t>the 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camera’s </a:t>
            </a:r>
            <a:r>
              <a:rPr sz="4950" spc="220" dirty="0">
                <a:solidFill>
                  <a:srgbClr val="323332"/>
                </a:solidFill>
                <a:latin typeface="Arial Unicode MS"/>
                <a:cs typeface="Arial Unicode MS"/>
              </a:rPr>
              <a:t>built-in </a:t>
            </a:r>
            <a:r>
              <a:rPr sz="4950" spc="165" dirty="0">
                <a:solidFill>
                  <a:srgbClr val="323332"/>
                </a:solidFill>
                <a:latin typeface="Arial Unicode MS"/>
                <a:cs typeface="Arial Unicode MS"/>
              </a:rPr>
              <a:t>timer </a:t>
            </a:r>
            <a:r>
              <a:rPr sz="4950" spc="300" dirty="0">
                <a:solidFill>
                  <a:srgbClr val="323332"/>
                </a:solidFill>
                <a:latin typeface="Arial Unicode MS"/>
                <a:cs typeface="Arial Unicode MS"/>
              </a:rPr>
              <a:t>to  </a:t>
            </a:r>
            <a:r>
              <a:rPr sz="4950" spc="455" dirty="0">
                <a:solidFill>
                  <a:srgbClr val="323332"/>
                </a:solidFill>
                <a:latin typeface="Arial Unicode MS"/>
                <a:cs typeface="Arial Unicode MS"/>
              </a:rPr>
              <a:t>minimise </a:t>
            </a:r>
            <a:r>
              <a:rPr sz="4950" spc="400" dirty="0">
                <a:solidFill>
                  <a:srgbClr val="323332"/>
                </a:solidFill>
                <a:latin typeface="Arial Unicode MS"/>
                <a:cs typeface="Arial Unicode MS"/>
              </a:rPr>
              <a:t>camera </a:t>
            </a:r>
            <a:r>
              <a:rPr sz="4950" spc="254" dirty="0">
                <a:solidFill>
                  <a:srgbClr val="323332"/>
                </a:solidFill>
                <a:latin typeface="Arial Unicode MS"/>
                <a:cs typeface="Arial Unicode MS"/>
              </a:rPr>
              <a:t>shake </a:t>
            </a:r>
            <a:r>
              <a:rPr sz="4950" spc="320" dirty="0">
                <a:solidFill>
                  <a:srgbClr val="323332"/>
                </a:solidFill>
                <a:latin typeface="Arial Unicode MS"/>
                <a:cs typeface="Arial Unicode MS"/>
              </a:rPr>
              <a:t>and  </a:t>
            </a:r>
            <a:r>
              <a:rPr sz="4950" spc="45" dirty="0">
                <a:solidFill>
                  <a:srgbClr val="323332"/>
                </a:solidFill>
                <a:latin typeface="Arial Unicode MS"/>
                <a:cs typeface="Arial Unicode MS"/>
              </a:rPr>
              <a:t>maximise</a:t>
            </a:r>
            <a:r>
              <a:rPr sz="4950" spc="-50" dirty="0">
                <a:solidFill>
                  <a:srgbClr val="323332"/>
                </a:solidFill>
                <a:latin typeface="Arial Unicode MS"/>
                <a:cs typeface="Arial Unicode MS"/>
              </a:rPr>
              <a:t> </a:t>
            </a:r>
            <a:r>
              <a:rPr sz="4950" spc="35" dirty="0">
                <a:solidFill>
                  <a:srgbClr val="323332"/>
                </a:solidFill>
                <a:latin typeface="Arial Unicode MS"/>
                <a:cs typeface="Arial Unicode MS"/>
              </a:rPr>
              <a:t>accuracy.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97032" y="3193619"/>
            <a:ext cx="7936931" cy="48260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392323" y="3120323"/>
            <a:ext cx="8146348" cy="51935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36473" y="938893"/>
            <a:ext cx="7831455" cy="1433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85" dirty="0">
                <a:solidFill>
                  <a:srgbClr val="000000"/>
                </a:solidFill>
              </a:rPr>
              <a:t>Sense </a:t>
            </a:r>
            <a:r>
              <a:rPr spc="650" dirty="0">
                <a:solidFill>
                  <a:srgbClr val="000000"/>
                </a:solidFill>
              </a:rPr>
              <a:t>of</a:t>
            </a:r>
            <a:r>
              <a:rPr spc="-520" dirty="0">
                <a:solidFill>
                  <a:srgbClr val="000000"/>
                </a:solidFill>
              </a:rPr>
              <a:t> </a:t>
            </a:r>
            <a:r>
              <a:rPr spc="-40" dirty="0">
                <a:solidFill>
                  <a:srgbClr val="000000"/>
                </a:solidFill>
              </a:rPr>
              <a:t>Scale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9318" y="2666799"/>
            <a:ext cx="195770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69315" algn="l"/>
              </a:tabLst>
            </a:pPr>
            <a:r>
              <a:rPr sz="4950" spc="-20" dirty="0">
                <a:solidFill>
                  <a:srgbClr val="323332"/>
                </a:solidFill>
                <a:latin typeface="Arial Unicode MS"/>
                <a:cs typeface="Arial Unicode MS"/>
              </a:rPr>
              <a:t>I</a:t>
            </a:r>
            <a:r>
              <a:rPr sz="4950" spc="204" dirty="0">
                <a:solidFill>
                  <a:srgbClr val="323332"/>
                </a:solidFill>
                <a:latin typeface="Arial Unicode MS"/>
                <a:cs typeface="Arial Unicode MS"/>
              </a:rPr>
              <a:t>f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-5" dirty="0">
                <a:solidFill>
                  <a:srgbClr val="323332"/>
                </a:solidFill>
                <a:latin typeface="Arial Unicode MS"/>
                <a:cs typeface="Arial Unicode MS"/>
              </a:rPr>
              <a:t>y</a:t>
            </a:r>
            <a:r>
              <a:rPr sz="4950" spc="325" dirty="0">
                <a:solidFill>
                  <a:srgbClr val="323332"/>
                </a:solidFill>
                <a:latin typeface="Arial Unicode MS"/>
                <a:cs typeface="Arial Unicode MS"/>
              </a:rPr>
              <a:t>o</a:t>
            </a:r>
            <a:r>
              <a:rPr sz="4950" spc="155" dirty="0">
                <a:solidFill>
                  <a:srgbClr val="323332"/>
                </a:solidFill>
                <a:latin typeface="Arial Unicode MS"/>
                <a:cs typeface="Arial Unicode MS"/>
              </a:rPr>
              <a:t>u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54825" y="2666799"/>
            <a:ext cx="213550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50" spc="50" dirty="0">
                <a:solidFill>
                  <a:srgbClr val="323332"/>
                </a:solidFill>
                <a:latin typeface="Arial Unicode MS"/>
                <a:cs typeface="Arial Unicode MS"/>
              </a:rPr>
              <a:t>i</a:t>
            </a:r>
            <a:r>
              <a:rPr sz="4950" spc="185" dirty="0">
                <a:solidFill>
                  <a:srgbClr val="323332"/>
                </a:solidFill>
                <a:latin typeface="Arial Unicode MS"/>
                <a:cs typeface="Arial Unicode MS"/>
              </a:rPr>
              <a:t>n</a:t>
            </a:r>
            <a:r>
              <a:rPr sz="4950" spc="245" dirty="0">
                <a:solidFill>
                  <a:srgbClr val="323332"/>
                </a:solidFill>
                <a:latin typeface="Arial Unicode MS"/>
                <a:cs typeface="Arial Unicode MS"/>
              </a:rPr>
              <a:t>c</a:t>
            </a:r>
            <a:r>
              <a:rPr sz="4950" spc="125" dirty="0">
                <a:solidFill>
                  <a:srgbClr val="323332"/>
                </a:solidFill>
                <a:latin typeface="Arial Unicode MS"/>
                <a:cs typeface="Arial Unicode MS"/>
              </a:rPr>
              <a:t>l</a:t>
            </a:r>
            <a:r>
              <a:rPr sz="4950" spc="160" dirty="0">
                <a:solidFill>
                  <a:srgbClr val="323332"/>
                </a:solidFill>
                <a:latin typeface="Arial Unicode MS"/>
                <a:cs typeface="Arial Unicode MS"/>
              </a:rPr>
              <a:t>u</a:t>
            </a:r>
            <a:r>
              <a:rPr sz="4950" spc="165" dirty="0">
                <a:solidFill>
                  <a:srgbClr val="323332"/>
                </a:solidFill>
                <a:latin typeface="Arial Unicode MS"/>
                <a:cs typeface="Arial Unicode MS"/>
              </a:rPr>
              <a:t>d</a:t>
            </a:r>
            <a:r>
              <a:rPr sz="4950" spc="-20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9318" y="3420703"/>
            <a:ext cx="180530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50" spc="80" dirty="0">
                <a:solidFill>
                  <a:srgbClr val="323332"/>
                </a:solidFill>
                <a:latin typeface="Arial Unicode MS"/>
                <a:cs typeface="Arial Unicode MS"/>
              </a:rPr>
              <a:t>i</a:t>
            </a:r>
            <a:r>
              <a:rPr sz="4950" spc="440" dirty="0">
                <a:solidFill>
                  <a:srgbClr val="323332"/>
                </a:solidFill>
                <a:latin typeface="Arial Unicode MS"/>
                <a:cs typeface="Arial Unicode MS"/>
              </a:rPr>
              <a:t>m</a:t>
            </a:r>
            <a:r>
              <a:rPr sz="4950" spc="-150" dirty="0">
                <a:solidFill>
                  <a:srgbClr val="323332"/>
                </a:solidFill>
                <a:latin typeface="Arial Unicode MS"/>
                <a:cs typeface="Arial Unicode MS"/>
              </a:rPr>
              <a:t>a</a:t>
            </a:r>
            <a:r>
              <a:rPr sz="4950" spc="160" dirty="0">
                <a:solidFill>
                  <a:srgbClr val="323332"/>
                </a:solidFill>
                <a:latin typeface="Arial Unicode MS"/>
                <a:cs typeface="Arial Unicode MS"/>
              </a:rPr>
              <a:t>g</a:t>
            </a:r>
            <a:r>
              <a:rPr sz="4950" spc="-20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04045" y="3420703"/>
            <a:ext cx="3646804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630045" algn="l"/>
              </a:tabLst>
            </a:pPr>
            <a:r>
              <a:rPr sz="4950" spc="315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spc="215" dirty="0">
                <a:solidFill>
                  <a:srgbClr val="323332"/>
                </a:solidFill>
                <a:latin typeface="Arial Unicode MS"/>
                <a:cs typeface="Arial Unicode MS"/>
              </a:rPr>
              <a:t>h</a:t>
            </a:r>
            <a:r>
              <a:rPr sz="4950" spc="-165" dirty="0">
                <a:solidFill>
                  <a:srgbClr val="323332"/>
                </a:solidFill>
                <a:latin typeface="Arial Unicode MS"/>
                <a:cs typeface="Arial Unicode MS"/>
              </a:rPr>
              <a:t>a</a:t>
            </a:r>
            <a:r>
              <a:rPr sz="4950" spc="280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195" dirty="0">
                <a:solidFill>
                  <a:srgbClr val="323332"/>
                </a:solidFill>
                <a:latin typeface="Arial Unicode MS"/>
                <a:cs typeface="Arial Unicode MS"/>
              </a:rPr>
              <a:t>p</a:t>
            </a:r>
            <a:r>
              <a:rPr sz="4950" spc="15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r>
              <a:rPr sz="4950" spc="355" dirty="0">
                <a:solidFill>
                  <a:srgbClr val="323332"/>
                </a:solidFill>
                <a:latin typeface="Arial Unicode MS"/>
                <a:cs typeface="Arial Unicode MS"/>
              </a:rPr>
              <a:t>o</a:t>
            </a:r>
            <a:r>
              <a:rPr sz="4950" spc="195" dirty="0">
                <a:solidFill>
                  <a:srgbClr val="323332"/>
                </a:solidFill>
                <a:latin typeface="Arial Unicode MS"/>
                <a:cs typeface="Arial Unicode MS"/>
              </a:rPr>
              <a:t>p</a:t>
            </a:r>
            <a:r>
              <a:rPr sz="4950" spc="155" dirty="0">
                <a:solidFill>
                  <a:srgbClr val="323332"/>
                </a:solidFill>
                <a:latin typeface="Arial Unicode MS"/>
                <a:cs typeface="Arial Unicode MS"/>
              </a:rPr>
              <a:t>l</a:t>
            </a:r>
            <a:r>
              <a:rPr sz="4950" spc="-20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48129" y="2666799"/>
            <a:ext cx="4908550" cy="1533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74775" marR="5080" indent="-1362710">
              <a:lnSpc>
                <a:spcPct val="100000"/>
              </a:lnSpc>
              <a:spcBef>
                <a:spcPts val="95"/>
              </a:spcBef>
              <a:tabLst>
                <a:tab pos="1195705" algn="l"/>
                <a:tab pos="2961005" algn="l"/>
                <a:tab pos="3963035" algn="l"/>
              </a:tabLst>
            </a:pPr>
            <a:r>
              <a:rPr sz="4950" spc="-180" dirty="0">
                <a:solidFill>
                  <a:srgbClr val="323332"/>
                </a:solidFill>
                <a:latin typeface="Arial Unicode MS"/>
                <a:cs typeface="Arial Unicode MS"/>
              </a:rPr>
              <a:t>a</a:t>
            </a:r>
            <a:r>
              <a:rPr sz="4950" spc="180" dirty="0">
                <a:solidFill>
                  <a:srgbClr val="323332"/>
                </a:solidFill>
                <a:latin typeface="Arial Unicode MS"/>
                <a:cs typeface="Arial Unicode MS"/>
              </a:rPr>
              <a:t>n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50" dirty="0">
                <a:solidFill>
                  <a:srgbClr val="323332"/>
                </a:solidFill>
                <a:latin typeface="Arial Unicode MS"/>
                <a:cs typeface="Arial Unicode MS"/>
              </a:rPr>
              <a:t>i</a:t>
            </a:r>
            <a:r>
              <a:rPr sz="4950" spc="285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spc="-15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r>
              <a:rPr sz="4950" spc="405" dirty="0">
                <a:solidFill>
                  <a:srgbClr val="323332"/>
                </a:solidFill>
                <a:latin typeface="Arial Unicode MS"/>
                <a:cs typeface="Arial Unicode MS"/>
              </a:rPr>
              <a:t>m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50" dirty="0">
                <a:solidFill>
                  <a:srgbClr val="323332"/>
                </a:solidFill>
                <a:latin typeface="Arial Unicode MS"/>
                <a:cs typeface="Arial Unicode MS"/>
              </a:rPr>
              <a:t>i</a:t>
            </a:r>
            <a:r>
              <a:rPr sz="4950" spc="180" dirty="0">
                <a:solidFill>
                  <a:srgbClr val="323332"/>
                </a:solidFill>
                <a:latin typeface="Arial Unicode MS"/>
                <a:cs typeface="Arial Unicode MS"/>
              </a:rPr>
              <a:t>n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285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spc="185" dirty="0">
                <a:solidFill>
                  <a:srgbClr val="323332"/>
                </a:solidFill>
                <a:latin typeface="Arial Unicode MS"/>
                <a:cs typeface="Arial Unicode MS"/>
              </a:rPr>
              <a:t>h</a:t>
            </a:r>
            <a:r>
              <a:rPr sz="4950" spc="-15" dirty="0">
                <a:solidFill>
                  <a:srgbClr val="323332"/>
                </a:solidFill>
                <a:latin typeface="Arial Unicode MS"/>
                <a:cs typeface="Arial Unicode MS"/>
              </a:rPr>
              <a:t>e  </a:t>
            </a:r>
            <a:r>
              <a:rPr sz="4950" spc="-20" dirty="0">
                <a:solidFill>
                  <a:srgbClr val="323332"/>
                </a:solidFill>
                <a:latin typeface="Arial Unicode MS"/>
                <a:cs typeface="Arial Unicode MS"/>
              </a:rPr>
              <a:t>are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99249" y="3420703"/>
            <a:ext cx="215836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50" spc="100" dirty="0">
                <a:solidFill>
                  <a:srgbClr val="323332"/>
                </a:solidFill>
                <a:latin typeface="Arial Unicode MS"/>
                <a:cs typeface="Arial Unicode MS"/>
              </a:rPr>
              <a:t>familiar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39318" y="4174607"/>
            <a:ext cx="991806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50" spc="145" dirty="0">
                <a:solidFill>
                  <a:srgbClr val="323332"/>
                </a:solidFill>
                <a:latin typeface="Arial Unicode MS"/>
                <a:cs typeface="Arial Unicode MS"/>
              </a:rPr>
              <a:t>with, </a:t>
            </a:r>
            <a:r>
              <a:rPr sz="4950" spc="160" dirty="0">
                <a:solidFill>
                  <a:srgbClr val="323332"/>
                </a:solidFill>
                <a:latin typeface="Arial Unicode MS"/>
                <a:cs typeface="Arial Unicode MS"/>
              </a:rPr>
              <a:t>it </a:t>
            </a:r>
            <a:r>
              <a:rPr sz="4950" spc="80" dirty="0">
                <a:solidFill>
                  <a:srgbClr val="323332"/>
                </a:solidFill>
                <a:latin typeface="Arial Unicode MS"/>
                <a:cs typeface="Arial Unicode MS"/>
              </a:rPr>
              <a:t>can </a:t>
            </a:r>
            <a:r>
              <a:rPr sz="4950" spc="20" dirty="0">
                <a:solidFill>
                  <a:srgbClr val="323332"/>
                </a:solidFill>
                <a:latin typeface="Arial Unicode MS"/>
                <a:cs typeface="Arial Unicode MS"/>
              </a:rPr>
              <a:t>really </a:t>
            </a:r>
            <a:r>
              <a:rPr sz="4950" spc="110" dirty="0">
                <a:solidFill>
                  <a:srgbClr val="323332"/>
                </a:solidFill>
                <a:latin typeface="Arial Unicode MS"/>
                <a:cs typeface="Arial Unicode MS"/>
              </a:rPr>
              <a:t>help </a:t>
            </a:r>
            <a:r>
              <a:rPr sz="4950" spc="300" dirty="0">
                <a:solidFill>
                  <a:srgbClr val="323332"/>
                </a:solidFill>
                <a:latin typeface="Arial Unicode MS"/>
                <a:cs typeface="Arial Unicode MS"/>
              </a:rPr>
              <a:t>to</a:t>
            </a:r>
            <a:r>
              <a:rPr sz="4950" spc="434" dirty="0">
                <a:solidFill>
                  <a:srgbClr val="323332"/>
                </a:solidFill>
                <a:latin typeface="Arial Unicode MS"/>
                <a:cs typeface="Arial Unicode MS"/>
              </a:rPr>
              <a:t> </a:t>
            </a:r>
            <a:r>
              <a:rPr sz="4950" spc="-55" dirty="0">
                <a:solidFill>
                  <a:srgbClr val="323332"/>
                </a:solidFill>
                <a:latin typeface="Arial Unicode MS"/>
                <a:cs typeface="Arial Unicode MS"/>
              </a:rPr>
              <a:t>visualise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39318" y="4928510"/>
            <a:ext cx="268795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498600" algn="l"/>
              </a:tabLst>
            </a:pPr>
            <a:r>
              <a:rPr sz="4950" spc="509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spc="409" dirty="0">
                <a:solidFill>
                  <a:srgbClr val="323332"/>
                </a:solidFill>
                <a:latin typeface="Arial Unicode MS"/>
                <a:cs typeface="Arial Unicode MS"/>
              </a:rPr>
              <a:t>h</a:t>
            </a:r>
            <a:r>
              <a:rPr sz="4950" spc="-20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-55" dirty="0">
                <a:solidFill>
                  <a:srgbClr val="323332"/>
                </a:solidFill>
                <a:latin typeface="Arial Unicode MS"/>
                <a:cs typeface="Arial Unicode MS"/>
              </a:rPr>
              <a:t>s</a:t>
            </a:r>
            <a:r>
              <a:rPr sz="4950" spc="275" dirty="0">
                <a:solidFill>
                  <a:srgbClr val="323332"/>
                </a:solidFill>
                <a:latin typeface="Arial Unicode MS"/>
                <a:cs typeface="Arial Unicode MS"/>
              </a:rPr>
              <a:t>i</a:t>
            </a:r>
            <a:r>
              <a:rPr sz="4950" spc="245" dirty="0">
                <a:solidFill>
                  <a:srgbClr val="323332"/>
                </a:solidFill>
                <a:latin typeface="Arial Unicode MS"/>
                <a:cs typeface="Arial Unicode MS"/>
              </a:rPr>
              <a:t>z</a:t>
            </a:r>
            <a:r>
              <a:rPr sz="4950" spc="-20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39318" y="5682414"/>
            <a:ext cx="282130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50" spc="235" dirty="0">
                <a:solidFill>
                  <a:srgbClr val="323332"/>
                </a:solidFill>
                <a:latin typeface="Arial Unicode MS"/>
                <a:cs typeface="Arial Unicode MS"/>
              </a:rPr>
              <a:t>example,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199368" y="4928510"/>
            <a:ext cx="6757670" cy="1533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6050" marR="5080" indent="-133985">
              <a:lnSpc>
                <a:spcPct val="100000"/>
              </a:lnSpc>
              <a:spcBef>
                <a:spcPts val="95"/>
              </a:spcBef>
              <a:tabLst>
                <a:tab pos="1021080" algn="l"/>
                <a:tab pos="1129030" algn="l"/>
                <a:tab pos="2510155" algn="l"/>
                <a:tab pos="2615565" algn="l"/>
                <a:tab pos="5465445" algn="l"/>
                <a:tab pos="5748655" algn="l"/>
                <a:tab pos="6417945" algn="l"/>
              </a:tabLst>
            </a:pPr>
            <a:r>
              <a:rPr sz="4950" spc="535" dirty="0">
                <a:solidFill>
                  <a:srgbClr val="323332"/>
                </a:solidFill>
                <a:latin typeface="Arial Unicode MS"/>
                <a:cs typeface="Arial Unicode MS"/>
              </a:rPr>
              <a:t>o</a:t>
            </a:r>
            <a:r>
              <a:rPr sz="4950" spc="204" dirty="0">
                <a:solidFill>
                  <a:srgbClr val="323332"/>
                </a:solidFill>
                <a:latin typeface="Arial Unicode MS"/>
                <a:cs typeface="Arial Unicode MS"/>
              </a:rPr>
              <a:t>f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	</a:t>
            </a:r>
            <a:r>
              <a:rPr sz="4950" spc="509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spc="409" dirty="0">
                <a:solidFill>
                  <a:srgbClr val="323332"/>
                </a:solidFill>
                <a:latin typeface="Arial Unicode MS"/>
                <a:cs typeface="Arial Unicode MS"/>
              </a:rPr>
              <a:t>h</a:t>
            </a:r>
            <a:r>
              <a:rPr sz="4950" spc="-20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	</a:t>
            </a:r>
            <a:r>
              <a:rPr sz="4950" spc="390" dirty="0">
                <a:solidFill>
                  <a:srgbClr val="323332"/>
                </a:solidFill>
                <a:latin typeface="Arial Unicode MS"/>
                <a:cs typeface="Arial Unicode MS"/>
              </a:rPr>
              <a:t>p</a:t>
            </a:r>
            <a:r>
              <a:rPr sz="4950" spc="310" dirty="0">
                <a:solidFill>
                  <a:srgbClr val="323332"/>
                </a:solidFill>
                <a:latin typeface="Arial Unicode MS"/>
                <a:cs typeface="Arial Unicode MS"/>
              </a:rPr>
              <a:t>r</a:t>
            </a:r>
            <a:r>
              <a:rPr sz="4950" spc="550" dirty="0">
                <a:solidFill>
                  <a:srgbClr val="323332"/>
                </a:solidFill>
                <a:latin typeface="Arial Unicode MS"/>
                <a:cs typeface="Arial Unicode MS"/>
              </a:rPr>
              <a:t>o</a:t>
            </a:r>
            <a:r>
              <a:rPr sz="4950" spc="390" dirty="0">
                <a:solidFill>
                  <a:srgbClr val="323332"/>
                </a:solidFill>
                <a:latin typeface="Arial Unicode MS"/>
                <a:cs typeface="Arial Unicode MS"/>
              </a:rPr>
              <a:t>d</a:t>
            </a:r>
            <a:r>
              <a:rPr sz="4950" spc="385" dirty="0">
                <a:solidFill>
                  <a:srgbClr val="323332"/>
                </a:solidFill>
                <a:latin typeface="Arial Unicode MS"/>
                <a:cs typeface="Arial Unicode MS"/>
              </a:rPr>
              <a:t>u</a:t>
            </a:r>
            <a:r>
              <a:rPr sz="4950" spc="470" dirty="0">
                <a:solidFill>
                  <a:srgbClr val="323332"/>
                </a:solidFill>
                <a:latin typeface="Arial Unicode MS"/>
                <a:cs typeface="Arial Unicode MS"/>
              </a:rPr>
              <a:t>c</a:t>
            </a:r>
            <a:r>
              <a:rPr sz="4950" spc="509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spc="-155" dirty="0">
                <a:solidFill>
                  <a:srgbClr val="323332"/>
                </a:solidFill>
                <a:latin typeface="Arial Unicode MS"/>
                <a:cs typeface="Arial Unicode MS"/>
              </a:rPr>
              <a:t>.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	</a:t>
            </a:r>
            <a:r>
              <a:rPr sz="4950" spc="-254" dirty="0">
                <a:solidFill>
                  <a:srgbClr val="323332"/>
                </a:solidFill>
                <a:latin typeface="Arial Unicode MS"/>
                <a:cs typeface="Arial Unicode MS"/>
              </a:rPr>
              <a:t>F</a:t>
            </a:r>
            <a:r>
              <a:rPr sz="4950" spc="550" dirty="0">
                <a:solidFill>
                  <a:srgbClr val="323332"/>
                </a:solidFill>
                <a:latin typeface="Arial Unicode MS"/>
                <a:cs typeface="Arial Unicode MS"/>
              </a:rPr>
              <a:t>o</a:t>
            </a:r>
            <a:r>
              <a:rPr sz="4950" spc="100" dirty="0">
                <a:solidFill>
                  <a:srgbClr val="323332"/>
                </a:solidFill>
                <a:latin typeface="Arial Unicode MS"/>
                <a:cs typeface="Arial Unicode MS"/>
              </a:rPr>
              <a:t>r  </a:t>
            </a:r>
            <a:r>
              <a:rPr sz="4950" spc="280" dirty="0">
                <a:solidFill>
                  <a:srgbClr val="323332"/>
                </a:solidFill>
                <a:latin typeface="Arial Unicode MS"/>
                <a:cs typeface="Arial Unicode MS"/>
              </a:rPr>
              <a:t>i</a:t>
            </a:r>
            <a:r>
              <a:rPr sz="4950" spc="204" dirty="0">
                <a:solidFill>
                  <a:srgbClr val="323332"/>
                </a:solidFill>
                <a:latin typeface="Arial Unicode MS"/>
                <a:cs typeface="Arial Unicode MS"/>
              </a:rPr>
              <a:t>f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515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spc="415" dirty="0">
                <a:solidFill>
                  <a:srgbClr val="323332"/>
                </a:solidFill>
                <a:latin typeface="Arial Unicode MS"/>
                <a:cs typeface="Arial Unicode MS"/>
              </a:rPr>
              <a:t>h</a:t>
            </a:r>
            <a:r>
              <a:rPr sz="4950" spc="-20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395" dirty="0">
                <a:solidFill>
                  <a:srgbClr val="323332"/>
                </a:solidFill>
                <a:latin typeface="Arial Unicode MS"/>
                <a:cs typeface="Arial Unicode MS"/>
              </a:rPr>
              <a:t>p</a:t>
            </a:r>
            <a:r>
              <a:rPr sz="4950" spc="315" dirty="0">
                <a:solidFill>
                  <a:srgbClr val="323332"/>
                </a:solidFill>
                <a:latin typeface="Arial Unicode MS"/>
                <a:cs typeface="Arial Unicode MS"/>
              </a:rPr>
              <a:t>r</a:t>
            </a:r>
            <a:r>
              <a:rPr sz="4950" spc="555" dirty="0">
                <a:solidFill>
                  <a:srgbClr val="323332"/>
                </a:solidFill>
                <a:latin typeface="Arial Unicode MS"/>
                <a:cs typeface="Arial Unicode MS"/>
              </a:rPr>
              <a:t>o</a:t>
            </a:r>
            <a:r>
              <a:rPr sz="4950" spc="395" dirty="0">
                <a:solidFill>
                  <a:srgbClr val="323332"/>
                </a:solidFill>
                <a:latin typeface="Arial Unicode MS"/>
                <a:cs typeface="Arial Unicode MS"/>
              </a:rPr>
              <a:t>d</a:t>
            </a:r>
            <a:r>
              <a:rPr sz="4950" spc="390" dirty="0">
                <a:solidFill>
                  <a:srgbClr val="323332"/>
                </a:solidFill>
                <a:latin typeface="Arial Unicode MS"/>
                <a:cs typeface="Arial Unicode MS"/>
              </a:rPr>
              <a:t>u</a:t>
            </a:r>
            <a:r>
              <a:rPr sz="4950" spc="475" dirty="0">
                <a:solidFill>
                  <a:srgbClr val="323332"/>
                </a:solidFill>
                <a:latin typeface="Arial Unicode MS"/>
                <a:cs typeface="Arial Unicode MS"/>
              </a:rPr>
              <a:t>c</a:t>
            </a:r>
            <a:r>
              <a:rPr sz="4950" spc="280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280" dirty="0">
                <a:solidFill>
                  <a:srgbClr val="323332"/>
                </a:solidFill>
                <a:latin typeface="Arial Unicode MS"/>
                <a:cs typeface="Arial Unicode MS"/>
              </a:rPr>
              <a:t>i</a:t>
            </a:r>
            <a:r>
              <a:rPr sz="4950" spc="-285" dirty="0">
                <a:solidFill>
                  <a:srgbClr val="323332"/>
                </a:solidFill>
                <a:latin typeface="Arial Unicode MS"/>
                <a:cs typeface="Arial Unicode MS"/>
              </a:rPr>
              <a:t>s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-185" dirty="0">
                <a:solidFill>
                  <a:srgbClr val="323332"/>
                </a:solidFill>
                <a:latin typeface="Arial Unicode MS"/>
                <a:cs typeface="Arial Unicode MS"/>
              </a:rPr>
              <a:t>a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39318" y="6436318"/>
            <a:ext cx="9918065" cy="30410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4950" spc="110" dirty="0">
                <a:solidFill>
                  <a:srgbClr val="323332"/>
                </a:solidFill>
                <a:latin typeface="Arial Unicode MS"/>
                <a:cs typeface="Arial Unicode MS"/>
              </a:rPr>
              <a:t>miniature doll, </a:t>
            </a:r>
            <a:r>
              <a:rPr sz="4950" spc="155" dirty="0">
                <a:solidFill>
                  <a:srgbClr val="323332"/>
                </a:solidFill>
                <a:latin typeface="Arial Unicode MS"/>
                <a:cs typeface="Arial Unicode MS"/>
              </a:rPr>
              <a:t>you </a:t>
            </a:r>
            <a:r>
              <a:rPr sz="4950" spc="200" dirty="0">
                <a:solidFill>
                  <a:srgbClr val="323332"/>
                </a:solidFill>
                <a:latin typeface="Arial Unicode MS"/>
                <a:cs typeface="Arial Unicode MS"/>
              </a:rPr>
              <a:t>could </a:t>
            </a:r>
            <a:r>
              <a:rPr sz="4950" spc="65" dirty="0">
                <a:solidFill>
                  <a:srgbClr val="323332"/>
                </a:solidFill>
                <a:latin typeface="Arial Unicode MS"/>
                <a:cs typeface="Arial Unicode MS"/>
              </a:rPr>
              <a:t>place 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an  </a:t>
            </a:r>
            <a:r>
              <a:rPr sz="4950" spc="170" dirty="0">
                <a:solidFill>
                  <a:srgbClr val="323332"/>
                </a:solidFill>
                <a:latin typeface="Arial Unicode MS"/>
                <a:cs typeface="Arial Unicode MS"/>
              </a:rPr>
              <a:t>object </a:t>
            </a:r>
            <a:r>
              <a:rPr sz="4950" spc="30" dirty="0">
                <a:solidFill>
                  <a:srgbClr val="323332"/>
                </a:solidFill>
                <a:latin typeface="Arial Unicode MS"/>
                <a:cs typeface="Arial Unicode MS"/>
              </a:rPr>
              <a:t>like </a:t>
            </a:r>
            <a:r>
              <a:rPr sz="4950" spc="-185" dirty="0">
                <a:solidFill>
                  <a:srgbClr val="323332"/>
                </a:solidFill>
                <a:latin typeface="Arial Unicode MS"/>
                <a:cs typeface="Arial Unicode MS"/>
              </a:rPr>
              <a:t>a </a:t>
            </a:r>
            <a:r>
              <a:rPr sz="4950" spc="25" dirty="0">
                <a:solidFill>
                  <a:srgbClr val="323332"/>
                </a:solidFill>
                <a:latin typeface="Arial Unicode MS"/>
                <a:cs typeface="Arial Unicode MS"/>
              </a:rPr>
              <a:t>standard </a:t>
            </a:r>
            <a:r>
              <a:rPr sz="4950" spc="-15" dirty="0">
                <a:solidFill>
                  <a:srgbClr val="323332"/>
                </a:solidFill>
                <a:latin typeface="Arial Unicode MS"/>
                <a:cs typeface="Arial Unicode MS"/>
              </a:rPr>
              <a:t>sized </a:t>
            </a:r>
            <a:r>
              <a:rPr sz="4950" spc="120" dirty="0">
                <a:solidFill>
                  <a:srgbClr val="323332"/>
                </a:solidFill>
                <a:latin typeface="Arial Unicode MS"/>
                <a:cs typeface="Arial Unicode MS"/>
              </a:rPr>
              <a:t>pencil  </a:t>
            </a:r>
            <a:r>
              <a:rPr sz="4950" spc="95" dirty="0">
                <a:solidFill>
                  <a:srgbClr val="323332"/>
                </a:solidFill>
                <a:latin typeface="Arial Unicode MS"/>
                <a:cs typeface="Arial Unicode MS"/>
              </a:rPr>
              <a:t>next </a:t>
            </a:r>
            <a:r>
              <a:rPr sz="4950" spc="300" dirty="0">
                <a:solidFill>
                  <a:srgbClr val="323332"/>
                </a:solidFill>
                <a:latin typeface="Arial Unicode MS"/>
                <a:cs typeface="Arial Unicode MS"/>
              </a:rPr>
              <a:t>to </a:t>
            </a:r>
            <a:r>
              <a:rPr sz="4950" spc="50" dirty="0">
                <a:solidFill>
                  <a:srgbClr val="323332"/>
                </a:solidFill>
                <a:latin typeface="Arial Unicode MS"/>
                <a:cs typeface="Arial Unicode MS"/>
              </a:rPr>
              <a:t>it, and </a:t>
            </a:r>
            <a:r>
              <a:rPr sz="4950" spc="20" dirty="0">
                <a:solidFill>
                  <a:srgbClr val="323332"/>
                </a:solidFill>
                <a:latin typeface="Arial Unicode MS"/>
                <a:cs typeface="Arial Unicode MS"/>
              </a:rPr>
              <a:t>give </a:t>
            </a:r>
            <a:r>
              <a:rPr sz="4950" spc="120" dirty="0">
                <a:solidFill>
                  <a:srgbClr val="323332"/>
                </a:solidFill>
                <a:latin typeface="Arial Unicode MS"/>
                <a:cs typeface="Arial Unicode MS"/>
              </a:rPr>
              <a:t>people </a:t>
            </a:r>
            <a:r>
              <a:rPr sz="4950" spc="-185" dirty="0">
                <a:solidFill>
                  <a:srgbClr val="323332"/>
                </a:solidFill>
                <a:latin typeface="Arial Unicode MS"/>
                <a:cs typeface="Arial Unicode MS"/>
              </a:rPr>
              <a:t>a </a:t>
            </a:r>
            <a:r>
              <a:rPr sz="4950" spc="-85" dirty="0">
                <a:solidFill>
                  <a:srgbClr val="323332"/>
                </a:solidFill>
                <a:latin typeface="Arial Unicode MS"/>
                <a:cs typeface="Arial Unicode MS"/>
              </a:rPr>
              <a:t>sense  </a:t>
            </a:r>
            <a:r>
              <a:rPr sz="4950" spc="254" dirty="0">
                <a:solidFill>
                  <a:srgbClr val="323332"/>
                </a:solidFill>
                <a:latin typeface="Arial Unicode MS"/>
                <a:cs typeface="Arial Unicode MS"/>
              </a:rPr>
              <a:t>of</a:t>
            </a:r>
            <a:r>
              <a:rPr sz="4950" spc="-50" dirty="0">
                <a:solidFill>
                  <a:srgbClr val="323332"/>
                </a:solidFill>
                <a:latin typeface="Arial Unicode MS"/>
                <a:cs typeface="Arial Unicode MS"/>
              </a:rPr>
              <a:t> scale.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3716860" y="2680546"/>
            <a:ext cx="5067908" cy="75913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3612150" y="2607250"/>
            <a:ext cx="5277326" cy="78636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2084" y="1023832"/>
            <a:ext cx="17200245" cy="12922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300" spc="390" dirty="0">
                <a:solidFill>
                  <a:srgbClr val="000000"/>
                </a:solidFill>
              </a:rPr>
              <a:t>Product</a:t>
            </a:r>
            <a:r>
              <a:rPr sz="8300" spc="-290" dirty="0">
                <a:solidFill>
                  <a:srgbClr val="000000"/>
                </a:solidFill>
              </a:rPr>
              <a:t> </a:t>
            </a:r>
            <a:r>
              <a:rPr sz="8300" spc="425" dirty="0">
                <a:solidFill>
                  <a:srgbClr val="000000"/>
                </a:solidFill>
              </a:rPr>
              <a:t>in</a:t>
            </a:r>
            <a:r>
              <a:rPr sz="8300" spc="-285" dirty="0">
                <a:solidFill>
                  <a:srgbClr val="000000"/>
                </a:solidFill>
              </a:rPr>
              <a:t> </a:t>
            </a:r>
            <a:r>
              <a:rPr sz="8300" spc="265" dirty="0">
                <a:solidFill>
                  <a:srgbClr val="000000"/>
                </a:solidFill>
              </a:rPr>
              <a:t>its</a:t>
            </a:r>
            <a:r>
              <a:rPr sz="8300" spc="-285" dirty="0">
                <a:solidFill>
                  <a:srgbClr val="000000"/>
                </a:solidFill>
              </a:rPr>
              <a:t> </a:t>
            </a:r>
            <a:r>
              <a:rPr sz="8300" spc="315" dirty="0">
                <a:solidFill>
                  <a:srgbClr val="000000"/>
                </a:solidFill>
              </a:rPr>
              <a:t>Natural</a:t>
            </a:r>
            <a:r>
              <a:rPr sz="8300" spc="-285" dirty="0">
                <a:solidFill>
                  <a:srgbClr val="000000"/>
                </a:solidFill>
              </a:rPr>
              <a:t> </a:t>
            </a:r>
            <a:r>
              <a:rPr sz="8300" spc="340" dirty="0">
                <a:solidFill>
                  <a:srgbClr val="000000"/>
                </a:solidFill>
              </a:rPr>
              <a:t>Environment</a:t>
            </a:r>
            <a:endParaRPr sz="8300"/>
          </a:p>
        </p:txBody>
      </p:sp>
      <p:sp>
        <p:nvSpPr>
          <p:cNvPr id="3" name="object 3"/>
          <p:cNvSpPr txBox="1"/>
          <p:nvPr/>
        </p:nvSpPr>
        <p:spPr>
          <a:xfrm>
            <a:off x="1039318" y="2666799"/>
            <a:ext cx="9918065" cy="5302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4950" spc="-200" dirty="0">
                <a:solidFill>
                  <a:srgbClr val="323332"/>
                </a:solidFill>
                <a:latin typeface="Arial Unicode MS"/>
                <a:cs typeface="Arial Unicode MS"/>
              </a:rPr>
              <a:t>Take </a:t>
            </a:r>
            <a:r>
              <a:rPr sz="4950" spc="80" dirty="0">
                <a:solidFill>
                  <a:srgbClr val="323332"/>
                </a:solidFill>
                <a:latin typeface="Arial Unicode MS"/>
                <a:cs typeface="Arial Unicode MS"/>
              </a:rPr>
              <a:t>pictures </a:t>
            </a:r>
            <a:r>
              <a:rPr sz="4950" spc="254" dirty="0">
                <a:solidFill>
                  <a:srgbClr val="323332"/>
                </a:solidFill>
                <a:latin typeface="Arial Unicode MS"/>
                <a:cs typeface="Arial Unicode MS"/>
              </a:rPr>
              <a:t>of </a:t>
            </a:r>
            <a:r>
              <a:rPr sz="4950" spc="145" dirty="0">
                <a:solidFill>
                  <a:srgbClr val="323332"/>
                </a:solidFill>
                <a:latin typeface="Arial Unicode MS"/>
                <a:cs typeface="Arial Unicode MS"/>
              </a:rPr>
              <a:t>your </a:t>
            </a:r>
            <a:r>
              <a:rPr sz="4950" spc="200" dirty="0">
                <a:solidFill>
                  <a:srgbClr val="323332"/>
                </a:solidFill>
                <a:latin typeface="Arial Unicode MS"/>
                <a:cs typeface="Arial Unicode MS"/>
              </a:rPr>
              <a:t>product</a:t>
            </a:r>
            <a:r>
              <a:rPr sz="4950" spc="-65" dirty="0">
                <a:solidFill>
                  <a:srgbClr val="323332"/>
                </a:solidFill>
                <a:latin typeface="Arial Unicode MS"/>
                <a:cs typeface="Arial Unicode MS"/>
              </a:rPr>
              <a:t> </a:t>
            </a:r>
            <a:r>
              <a:rPr sz="4950" spc="95" dirty="0">
                <a:solidFill>
                  <a:srgbClr val="323332"/>
                </a:solidFill>
                <a:latin typeface="Arial Unicode MS"/>
                <a:cs typeface="Arial Unicode MS"/>
              </a:rPr>
              <a:t>next  </a:t>
            </a:r>
            <a:r>
              <a:rPr sz="4950" spc="300" dirty="0">
                <a:solidFill>
                  <a:srgbClr val="323332"/>
                </a:solidFill>
                <a:latin typeface="Arial Unicode MS"/>
                <a:cs typeface="Arial Unicode MS"/>
              </a:rPr>
              <a:t>to 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an </a:t>
            </a:r>
            <a:r>
              <a:rPr sz="4950" spc="180" dirty="0">
                <a:solidFill>
                  <a:srgbClr val="323332"/>
                </a:solidFill>
                <a:latin typeface="Arial Unicode MS"/>
                <a:cs typeface="Arial Unicode MS"/>
              </a:rPr>
              <a:t>item </a:t>
            </a:r>
            <a:r>
              <a:rPr sz="4950" spc="135" dirty="0">
                <a:solidFill>
                  <a:srgbClr val="323332"/>
                </a:solidFill>
                <a:latin typeface="Arial Unicode MS"/>
                <a:cs typeface="Arial Unicode MS"/>
              </a:rPr>
              <a:t>that </a:t>
            </a:r>
            <a:r>
              <a:rPr sz="4950" spc="170" dirty="0">
                <a:solidFill>
                  <a:srgbClr val="323332"/>
                </a:solidFill>
                <a:latin typeface="Arial Unicode MS"/>
                <a:cs typeface="Arial Unicode MS"/>
              </a:rPr>
              <a:t>will </a:t>
            </a:r>
            <a:r>
              <a:rPr sz="4950" spc="110" dirty="0">
                <a:solidFill>
                  <a:srgbClr val="323332"/>
                </a:solidFill>
                <a:latin typeface="Arial Unicode MS"/>
                <a:cs typeface="Arial Unicode MS"/>
              </a:rPr>
              <a:t>help </a:t>
            </a:r>
            <a:r>
              <a:rPr sz="4950" spc="120" dirty="0">
                <a:solidFill>
                  <a:srgbClr val="323332"/>
                </a:solidFill>
                <a:latin typeface="Arial Unicode MS"/>
                <a:cs typeface="Arial Unicode MS"/>
              </a:rPr>
              <a:t>people  </a:t>
            </a:r>
            <a:r>
              <a:rPr sz="4950" spc="40" dirty="0">
                <a:solidFill>
                  <a:srgbClr val="323332"/>
                </a:solidFill>
                <a:latin typeface="Arial Unicode MS"/>
                <a:cs typeface="Arial Unicode MS"/>
              </a:rPr>
              <a:t>relate </a:t>
            </a:r>
            <a:r>
              <a:rPr sz="4950" spc="300" dirty="0">
                <a:solidFill>
                  <a:srgbClr val="323332"/>
                </a:solidFill>
                <a:latin typeface="Arial Unicode MS"/>
                <a:cs typeface="Arial Unicode MS"/>
              </a:rPr>
              <a:t>to </a:t>
            </a:r>
            <a:r>
              <a:rPr sz="4950" spc="160" dirty="0">
                <a:solidFill>
                  <a:srgbClr val="323332"/>
                </a:solidFill>
                <a:latin typeface="Arial Unicode MS"/>
                <a:cs typeface="Arial Unicode MS"/>
              </a:rPr>
              <a:t>it </a:t>
            </a:r>
            <a:r>
              <a:rPr sz="4950" spc="110" dirty="0">
                <a:solidFill>
                  <a:srgbClr val="323332"/>
                </a:solidFill>
                <a:latin typeface="Arial Unicode MS"/>
                <a:cs typeface="Arial Unicode MS"/>
              </a:rPr>
              <a:t>in 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real </a:t>
            </a:r>
            <a:r>
              <a:rPr sz="4950" spc="35" dirty="0">
                <a:solidFill>
                  <a:srgbClr val="323332"/>
                </a:solidFill>
                <a:latin typeface="Arial Unicode MS"/>
                <a:cs typeface="Arial Unicode MS"/>
              </a:rPr>
              <a:t>life. </a:t>
            </a:r>
            <a:r>
              <a:rPr sz="4950" spc="75" dirty="0">
                <a:solidFill>
                  <a:srgbClr val="323332"/>
                </a:solidFill>
                <a:latin typeface="Arial Unicode MS"/>
                <a:cs typeface="Arial Unicode MS"/>
              </a:rPr>
              <a:t>Potential  </a:t>
            </a:r>
            <a:r>
              <a:rPr sz="4950" spc="20" dirty="0">
                <a:solidFill>
                  <a:srgbClr val="323332"/>
                </a:solidFill>
                <a:latin typeface="Arial Unicode MS"/>
                <a:cs typeface="Arial Unicode MS"/>
              </a:rPr>
              <a:t>buyers </a:t>
            </a:r>
            <a:r>
              <a:rPr sz="4950" spc="170" dirty="0">
                <a:solidFill>
                  <a:srgbClr val="323332"/>
                </a:solidFill>
                <a:latin typeface="Arial Unicode MS"/>
                <a:cs typeface="Arial Unicode MS"/>
              </a:rPr>
              <a:t>will </a:t>
            </a:r>
            <a:r>
              <a:rPr sz="4950" spc="130" dirty="0">
                <a:solidFill>
                  <a:srgbClr val="323332"/>
                </a:solidFill>
                <a:latin typeface="Arial Unicode MS"/>
                <a:cs typeface="Arial Unicode MS"/>
              </a:rPr>
              <a:t>get 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an idea </a:t>
            </a:r>
            <a:r>
              <a:rPr sz="4950" spc="254" dirty="0">
                <a:solidFill>
                  <a:srgbClr val="323332"/>
                </a:solidFill>
                <a:latin typeface="Arial Unicode MS"/>
                <a:cs typeface="Arial Unicode MS"/>
              </a:rPr>
              <a:t>of </a:t>
            </a:r>
            <a:r>
              <a:rPr sz="4950" spc="295" dirty="0">
                <a:solidFill>
                  <a:srgbClr val="323332"/>
                </a:solidFill>
                <a:latin typeface="Arial Unicode MS"/>
                <a:cs typeface="Arial Unicode MS"/>
              </a:rPr>
              <a:t>how </a:t>
            </a:r>
            <a:r>
              <a:rPr sz="4950" spc="145" dirty="0">
                <a:solidFill>
                  <a:srgbClr val="323332"/>
                </a:solidFill>
                <a:latin typeface="Arial Unicode MS"/>
                <a:cs typeface="Arial Unicode MS"/>
              </a:rPr>
              <a:t>the  </a:t>
            </a:r>
            <a:r>
              <a:rPr sz="4950" spc="180" dirty="0">
                <a:solidFill>
                  <a:srgbClr val="323332"/>
                </a:solidFill>
                <a:latin typeface="Arial Unicode MS"/>
                <a:cs typeface="Arial Unicode MS"/>
              </a:rPr>
              <a:t>item </a:t>
            </a:r>
            <a:r>
              <a:rPr sz="4950" spc="170" dirty="0">
                <a:solidFill>
                  <a:srgbClr val="323332"/>
                </a:solidFill>
                <a:latin typeface="Arial Unicode MS"/>
                <a:cs typeface="Arial Unicode MS"/>
              </a:rPr>
              <a:t>will </a:t>
            </a:r>
            <a:r>
              <a:rPr sz="4950" spc="190" dirty="0">
                <a:solidFill>
                  <a:srgbClr val="323332"/>
                </a:solidFill>
                <a:latin typeface="Arial Unicode MS"/>
                <a:cs typeface="Arial Unicode MS"/>
              </a:rPr>
              <a:t>look </a:t>
            </a:r>
            <a:r>
              <a:rPr sz="4950" spc="250" dirty="0">
                <a:solidFill>
                  <a:srgbClr val="323332"/>
                </a:solidFill>
                <a:latin typeface="Arial Unicode MS"/>
                <a:cs typeface="Arial Unicode MS"/>
              </a:rPr>
              <a:t>on </a:t>
            </a:r>
            <a:r>
              <a:rPr sz="4950" spc="210" dirty="0">
                <a:solidFill>
                  <a:srgbClr val="323332"/>
                </a:solidFill>
                <a:latin typeface="Arial Unicode MS"/>
                <a:cs typeface="Arial Unicode MS"/>
              </a:rPr>
              <a:t>them </a:t>
            </a:r>
            <a:r>
              <a:rPr sz="4950" spc="50" dirty="0">
                <a:solidFill>
                  <a:srgbClr val="323332"/>
                </a:solidFill>
                <a:latin typeface="Arial Unicode MS"/>
                <a:cs typeface="Arial Unicode MS"/>
              </a:rPr>
              <a:t>and </a:t>
            </a:r>
            <a:r>
              <a:rPr sz="4950" spc="-40" dirty="0">
                <a:solidFill>
                  <a:srgbClr val="323332"/>
                </a:solidFill>
                <a:latin typeface="Arial Unicode MS"/>
                <a:cs typeface="Arial Unicode MS"/>
              </a:rPr>
              <a:t>also, </a:t>
            </a:r>
            <a:r>
              <a:rPr sz="4950" spc="160" dirty="0">
                <a:solidFill>
                  <a:srgbClr val="323332"/>
                </a:solidFill>
                <a:latin typeface="Arial Unicode MS"/>
                <a:cs typeface="Arial Unicode MS"/>
              </a:rPr>
              <a:t>it  </a:t>
            </a:r>
            <a:r>
              <a:rPr sz="4950" spc="200" dirty="0">
                <a:solidFill>
                  <a:srgbClr val="323332"/>
                </a:solidFill>
                <a:latin typeface="Arial Unicode MS"/>
                <a:cs typeface="Arial Unicode MS"/>
              </a:rPr>
              <a:t>could </a:t>
            </a:r>
            <a:r>
              <a:rPr sz="4950" spc="150" dirty="0">
                <a:solidFill>
                  <a:srgbClr val="323332"/>
                </a:solidFill>
                <a:latin typeface="Arial Unicode MS"/>
                <a:cs typeface="Arial Unicode MS"/>
              </a:rPr>
              <a:t>show </a:t>
            </a:r>
            <a:r>
              <a:rPr sz="4950" spc="145" dirty="0">
                <a:solidFill>
                  <a:srgbClr val="323332"/>
                </a:solidFill>
                <a:latin typeface="Arial Unicode MS"/>
                <a:cs typeface="Arial Unicode MS"/>
              </a:rPr>
              <a:t>the </a:t>
            </a:r>
            <a:r>
              <a:rPr sz="4950" spc="100" dirty="0">
                <a:solidFill>
                  <a:srgbClr val="323332"/>
                </a:solidFill>
                <a:latin typeface="Arial Unicode MS"/>
                <a:cs typeface="Arial Unicode MS"/>
              </a:rPr>
              <a:t>type </a:t>
            </a:r>
            <a:r>
              <a:rPr sz="4950" spc="254" dirty="0">
                <a:solidFill>
                  <a:srgbClr val="323332"/>
                </a:solidFill>
                <a:latin typeface="Arial Unicode MS"/>
                <a:cs typeface="Arial Unicode MS"/>
              </a:rPr>
              <a:t>of </a:t>
            </a:r>
            <a:r>
              <a:rPr sz="4950" spc="95" dirty="0">
                <a:solidFill>
                  <a:srgbClr val="323332"/>
                </a:solidFill>
                <a:latin typeface="Arial Unicode MS"/>
                <a:cs typeface="Arial Unicode MS"/>
              </a:rPr>
              <a:t>target  </a:t>
            </a:r>
            <a:r>
              <a:rPr sz="4950" spc="70" dirty="0">
                <a:solidFill>
                  <a:srgbClr val="323332"/>
                </a:solidFill>
                <a:latin typeface="Arial Unicode MS"/>
                <a:cs typeface="Arial Unicode MS"/>
              </a:rPr>
              <a:t>audience </a:t>
            </a:r>
            <a:r>
              <a:rPr sz="4950" spc="75" dirty="0">
                <a:solidFill>
                  <a:srgbClr val="323332"/>
                </a:solidFill>
                <a:latin typeface="Arial Unicode MS"/>
                <a:cs typeface="Arial Unicode MS"/>
              </a:rPr>
              <a:t>you’re </a:t>
            </a:r>
            <a:r>
              <a:rPr sz="4950" spc="105" dirty="0">
                <a:solidFill>
                  <a:srgbClr val="323332"/>
                </a:solidFill>
                <a:latin typeface="Arial Unicode MS"/>
                <a:cs typeface="Arial Unicode MS"/>
              </a:rPr>
              <a:t>aiming</a:t>
            </a:r>
            <a:r>
              <a:rPr sz="4950" spc="-290" dirty="0">
                <a:solidFill>
                  <a:srgbClr val="323332"/>
                </a:solidFill>
                <a:latin typeface="Arial Unicode MS"/>
                <a:cs typeface="Arial Unicode MS"/>
              </a:rPr>
              <a:t> </a:t>
            </a:r>
            <a:r>
              <a:rPr sz="4950" spc="70" dirty="0">
                <a:solidFill>
                  <a:srgbClr val="323332"/>
                </a:solidFill>
                <a:latin typeface="Arial Unicode MS"/>
                <a:cs typeface="Arial Unicode MS"/>
              </a:rPr>
              <a:t>for.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02793" y="3067969"/>
            <a:ext cx="8219645" cy="5046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98085" y="2994673"/>
            <a:ext cx="8429062" cy="531920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48537" y="938893"/>
            <a:ext cx="10607040" cy="1433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260" dirty="0">
                <a:solidFill>
                  <a:srgbClr val="000000"/>
                </a:solidFill>
              </a:rPr>
              <a:t>Let </a:t>
            </a:r>
            <a:r>
              <a:rPr spc="484" dirty="0">
                <a:solidFill>
                  <a:srgbClr val="000000"/>
                </a:solidFill>
              </a:rPr>
              <a:t>the </a:t>
            </a:r>
            <a:r>
              <a:rPr spc="420" dirty="0">
                <a:solidFill>
                  <a:srgbClr val="000000"/>
                </a:solidFill>
              </a:rPr>
              <a:t>colours</a:t>
            </a:r>
            <a:r>
              <a:rPr spc="-1730" dirty="0">
                <a:solidFill>
                  <a:srgbClr val="000000"/>
                </a:solidFill>
              </a:rPr>
              <a:t> </a:t>
            </a:r>
            <a:r>
              <a:rPr spc="450" dirty="0">
                <a:solidFill>
                  <a:srgbClr val="000000"/>
                </a:solidFill>
              </a:rPr>
              <a:t>talk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9318" y="2666799"/>
            <a:ext cx="2867660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90269" algn="l"/>
                <a:tab pos="2249170" algn="l"/>
              </a:tabLst>
            </a:pPr>
            <a:r>
              <a:rPr sz="4950" spc="-254" dirty="0">
                <a:solidFill>
                  <a:srgbClr val="323332"/>
                </a:solidFill>
                <a:latin typeface="Arial Unicode MS"/>
                <a:cs typeface="Arial Unicode MS"/>
              </a:rPr>
              <a:t>A	</a:t>
            </a:r>
            <a:r>
              <a:rPr sz="4950" spc="-165" dirty="0">
                <a:solidFill>
                  <a:srgbClr val="323332"/>
                </a:solidFill>
                <a:latin typeface="Arial Unicode MS"/>
                <a:cs typeface="Arial Unicode MS"/>
              </a:rPr>
              <a:t>s</a:t>
            </a:r>
            <a:r>
              <a:rPr sz="4950" spc="100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r>
              <a:rPr sz="4950" spc="280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425" dirty="0">
                <a:solidFill>
                  <a:srgbClr val="323332"/>
                </a:solidFill>
                <a:latin typeface="Arial Unicode MS"/>
                <a:cs typeface="Arial Unicode MS"/>
              </a:rPr>
              <a:t>o</a:t>
            </a:r>
            <a:r>
              <a:rPr sz="4950" spc="204" dirty="0">
                <a:solidFill>
                  <a:srgbClr val="323332"/>
                </a:solidFill>
                <a:latin typeface="Arial Unicode MS"/>
                <a:cs typeface="Arial Unicode MS"/>
              </a:rPr>
              <a:t>f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72515" y="2666799"/>
            <a:ext cx="658431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594610" algn="l"/>
                <a:tab pos="5608955" algn="l"/>
              </a:tabLst>
            </a:pPr>
            <a:r>
              <a:rPr sz="4950" spc="280" dirty="0">
                <a:solidFill>
                  <a:srgbClr val="323332"/>
                </a:solidFill>
                <a:latin typeface="Arial Unicode MS"/>
                <a:cs typeface="Arial Unicode MS"/>
              </a:rPr>
              <a:t>p</a:t>
            </a:r>
            <a:r>
              <a:rPr sz="4950" spc="300" dirty="0">
                <a:solidFill>
                  <a:srgbClr val="323332"/>
                </a:solidFill>
                <a:latin typeface="Arial Unicode MS"/>
                <a:cs typeface="Arial Unicode MS"/>
              </a:rPr>
              <a:t>h</a:t>
            </a:r>
            <a:r>
              <a:rPr sz="4950" spc="440" dirty="0">
                <a:solidFill>
                  <a:srgbClr val="323332"/>
                </a:solidFill>
                <a:latin typeface="Arial Unicode MS"/>
                <a:cs typeface="Arial Unicode MS"/>
              </a:rPr>
              <a:t>o</a:t>
            </a:r>
            <a:r>
              <a:rPr sz="4950" spc="400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spc="440" dirty="0">
                <a:solidFill>
                  <a:srgbClr val="323332"/>
                </a:solidFill>
                <a:latin typeface="Arial Unicode MS"/>
                <a:cs typeface="Arial Unicode MS"/>
              </a:rPr>
              <a:t>o</a:t>
            </a:r>
            <a:r>
              <a:rPr sz="4950" spc="-285" dirty="0">
                <a:solidFill>
                  <a:srgbClr val="323332"/>
                </a:solidFill>
                <a:latin typeface="Arial Unicode MS"/>
                <a:cs typeface="Arial Unicode MS"/>
              </a:rPr>
              <a:t>s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-165" dirty="0">
                <a:solidFill>
                  <a:srgbClr val="323332"/>
                </a:solidFill>
                <a:latin typeface="Arial Unicode MS"/>
                <a:cs typeface="Arial Unicode MS"/>
              </a:rPr>
              <a:t>s</a:t>
            </a:r>
            <a:r>
              <a:rPr sz="4950" spc="300" dirty="0">
                <a:solidFill>
                  <a:srgbClr val="323332"/>
                </a:solidFill>
                <a:latin typeface="Arial Unicode MS"/>
                <a:cs typeface="Arial Unicode MS"/>
              </a:rPr>
              <a:t>h</a:t>
            </a:r>
            <a:r>
              <a:rPr sz="4950" spc="440" dirty="0">
                <a:solidFill>
                  <a:srgbClr val="323332"/>
                </a:solidFill>
                <a:latin typeface="Arial Unicode MS"/>
                <a:cs typeface="Arial Unicode MS"/>
              </a:rPr>
              <a:t>o</a:t>
            </a:r>
            <a:r>
              <a:rPr sz="4950" spc="505" dirty="0">
                <a:solidFill>
                  <a:srgbClr val="323332"/>
                </a:solidFill>
                <a:latin typeface="Arial Unicode MS"/>
                <a:cs typeface="Arial Unicode MS"/>
              </a:rPr>
              <a:t>w</a:t>
            </a:r>
            <a:r>
              <a:rPr sz="4950" spc="165" dirty="0">
                <a:solidFill>
                  <a:srgbClr val="323332"/>
                </a:solidFill>
                <a:latin typeface="Arial Unicode MS"/>
                <a:cs typeface="Arial Unicode MS"/>
              </a:rPr>
              <a:t>i</a:t>
            </a:r>
            <a:r>
              <a:rPr sz="4950" spc="300" dirty="0">
                <a:solidFill>
                  <a:srgbClr val="323332"/>
                </a:solidFill>
                <a:latin typeface="Arial Unicode MS"/>
                <a:cs typeface="Arial Unicode MS"/>
              </a:rPr>
              <a:t>n</a:t>
            </a:r>
            <a:r>
              <a:rPr sz="4950" spc="125" dirty="0">
                <a:solidFill>
                  <a:srgbClr val="323332"/>
                </a:solidFill>
                <a:latin typeface="Arial Unicode MS"/>
                <a:cs typeface="Arial Unicode MS"/>
              </a:rPr>
              <a:t>g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400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spc="300" dirty="0">
                <a:solidFill>
                  <a:srgbClr val="323332"/>
                </a:solidFill>
                <a:latin typeface="Arial Unicode MS"/>
                <a:cs typeface="Arial Unicode MS"/>
              </a:rPr>
              <a:t>h</a:t>
            </a:r>
            <a:r>
              <a:rPr sz="4950" spc="-20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9318" y="3420703"/>
            <a:ext cx="991806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249805" algn="l"/>
                <a:tab pos="3205480" algn="l"/>
                <a:tab pos="5723890" algn="l"/>
                <a:tab pos="7048500" algn="l"/>
                <a:tab pos="8973820" algn="l"/>
              </a:tabLst>
            </a:pPr>
            <a:r>
              <a:rPr sz="4950" spc="20" dirty="0">
                <a:solidFill>
                  <a:srgbClr val="323332"/>
                </a:solidFill>
                <a:latin typeface="Arial Unicode MS"/>
                <a:cs typeface="Arial Unicode MS"/>
              </a:rPr>
              <a:t>variety	</a:t>
            </a:r>
            <a:r>
              <a:rPr sz="4950" spc="305" dirty="0">
                <a:solidFill>
                  <a:srgbClr val="323332"/>
                </a:solidFill>
                <a:latin typeface="Arial Unicode MS"/>
                <a:cs typeface="Arial Unicode MS"/>
              </a:rPr>
              <a:t>o</a:t>
            </a:r>
            <a:r>
              <a:rPr sz="4950" spc="204" dirty="0">
                <a:solidFill>
                  <a:srgbClr val="323332"/>
                </a:solidFill>
                <a:latin typeface="Arial Unicode MS"/>
                <a:cs typeface="Arial Unicode MS"/>
              </a:rPr>
              <a:t>f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220" dirty="0">
                <a:solidFill>
                  <a:srgbClr val="323332"/>
                </a:solidFill>
                <a:latin typeface="Arial Unicode MS"/>
                <a:cs typeface="Arial Unicode MS"/>
              </a:rPr>
              <a:t>colo</a:t>
            </a:r>
            <a:r>
              <a:rPr sz="4950" spc="265" dirty="0">
                <a:solidFill>
                  <a:srgbClr val="323332"/>
                </a:solidFill>
                <a:latin typeface="Arial Unicode MS"/>
                <a:cs typeface="Arial Unicode MS"/>
              </a:rPr>
              <a:t>u</a:t>
            </a:r>
            <a:r>
              <a:rPr sz="4950" spc="-90" dirty="0">
                <a:solidFill>
                  <a:srgbClr val="323332"/>
                </a:solidFill>
                <a:latin typeface="Arial Unicode MS"/>
                <a:cs typeface="Arial Unicode MS"/>
              </a:rPr>
              <a:t>rs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170" dirty="0">
                <a:solidFill>
                  <a:srgbClr val="323332"/>
                </a:solidFill>
                <a:latin typeface="Arial Unicode MS"/>
                <a:cs typeface="Arial Unicode MS"/>
              </a:rPr>
              <a:t>will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85" dirty="0">
                <a:solidFill>
                  <a:srgbClr val="323332"/>
                </a:solidFill>
                <a:latin typeface="Arial Unicode MS"/>
                <a:cs typeface="Arial Unicode MS"/>
              </a:rPr>
              <a:t>ma</a:t>
            </a:r>
            <a:r>
              <a:rPr sz="4950" spc="20" dirty="0">
                <a:solidFill>
                  <a:srgbClr val="323332"/>
                </a:solidFill>
                <a:latin typeface="Arial Unicode MS"/>
                <a:cs typeface="Arial Unicode MS"/>
              </a:rPr>
              <a:t>k</a:t>
            </a:r>
            <a:r>
              <a:rPr sz="4950" spc="-20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145" dirty="0">
                <a:solidFill>
                  <a:srgbClr val="323332"/>
                </a:solidFill>
                <a:latin typeface="Arial Unicode MS"/>
                <a:cs typeface="Arial Unicode MS"/>
              </a:rPr>
              <a:t>the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39318" y="4174607"/>
            <a:ext cx="411416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823845" algn="l"/>
              </a:tabLst>
            </a:pPr>
            <a:r>
              <a:rPr sz="4950" spc="220" dirty="0">
                <a:solidFill>
                  <a:srgbClr val="323332"/>
                </a:solidFill>
                <a:latin typeface="Arial Unicode MS"/>
                <a:cs typeface="Arial Unicode MS"/>
              </a:rPr>
              <a:t>p</a:t>
            </a:r>
            <a:r>
              <a:rPr sz="4950" spc="140" dirty="0">
                <a:solidFill>
                  <a:srgbClr val="323332"/>
                </a:solidFill>
                <a:latin typeface="Arial Unicode MS"/>
                <a:cs typeface="Arial Unicode MS"/>
              </a:rPr>
              <a:t>r</a:t>
            </a:r>
            <a:r>
              <a:rPr sz="4950" spc="380" dirty="0">
                <a:solidFill>
                  <a:srgbClr val="323332"/>
                </a:solidFill>
                <a:latin typeface="Arial Unicode MS"/>
                <a:cs typeface="Arial Unicode MS"/>
              </a:rPr>
              <a:t>o</a:t>
            </a:r>
            <a:r>
              <a:rPr sz="4950" spc="220" dirty="0">
                <a:solidFill>
                  <a:srgbClr val="323332"/>
                </a:solidFill>
                <a:latin typeface="Arial Unicode MS"/>
                <a:cs typeface="Arial Unicode MS"/>
              </a:rPr>
              <a:t>d</a:t>
            </a:r>
            <a:r>
              <a:rPr sz="4950" spc="215" dirty="0">
                <a:solidFill>
                  <a:srgbClr val="323332"/>
                </a:solidFill>
                <a:latin typeface="Arial Unicode MS"/>
                <a:cs typeface="Arial Unicode MS"/>
              </a:rPr>
              <a:t>u</a:t>
            </a:r>
            <a:r>
              <a:rPr sz="4950" spc="300" dirty="0">
                <a:solidFill>
                  <a:srgbClr val="323332"/>
                </a:solidFill>
                <a:latin typeface="Arial Unicode MS"/>
                <a:cs typeface="Arial Unicode MS"/>
              </a:rPr>
              <a:t>c</a:t>
            </a:r>
            <a:r>
              <a:rPr sz="4950" spc="280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180" dirty="0">
                <a:solidFill>
                  <a:srgbClr val="323332"/>
                </a:solidFill>
                <a:latin typeface="Arial Unicode MS"/>
                <a:cs typeface="Arial Unicode MS"/>
              </a:rPr>
              <a:t>l</a:t>
            </a:r>
            <a:r>
              <a:rPr sz="4950" spc="380" dirty="0">
                <a:solidFill>
                  <a:srgbClr val="323332"/>
                </a:solidFill>
                <a:latin typeface="Arial Unicode MS"/>
                <a:cs typeface="Arial Unicode MS"/>
              </a:rPr>
              <a:t>oo</a:t>
            </a:r>
            <a:r>
              <a:rPr sz="4950" spc="5" dirty="0">
                <a:solidFill>
                  <a:srgbClr val="323332"/>
                </a:solidFill>
                <a:latin typeface="Arial Unicode MS"/>
                <a:cs typeface="Arial Unicode MS"/>
              </a:rPr>
              <a:t>k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14885" y="4174607"/>
            <a:ext cx="1724660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50" spc="160" dirty="0">
                <a:solidFill>
                  <a:srgbClr val="323332"/>
                </a:solidFill>
                <a:latin typeface="Arial Unicode MS"/>
                <a:cs typeface="Arial Unicode MS"/>
              </a:rPr>
              <a:t>richer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39318" y="4928510"/>
            <a:ext cx="5003800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87090" algn="l"/>
              </a:tabLst>
            </a:pPr>
            <a:r>
              <a:rPr sz="4950" spc="-135" dirty="0">
                <a:solidFill>
                  <a:srgbClr val="323332"/>
                </a:solidFill>
                <a:latin typeface="Arial Unicode MS"/>
                <a:cs typeface="Arial Unicode MS"/>
              </a:rPr>
              <a:t>a</a:t>
            </a:r>
            <a:r>
              <a:rPr sz="4950" spc="345" dirty="0">
                <a:solidFill>
                  <a:srgbClr val="323332"/>
                </a:solidFill>
                <a:latin typeface="Arial Unicode MS"/>
                <a:cs typeface="Arial Unicode MS"/>
              </a:rPr>
              <a:t>tt</a:t>
            </a:r>
            <a:r>
              <a:rPr sz="4950" spc="175" dirty="0">
                <a:solidFill>
                  <a:srgbClr val="323332"/>
                </a:solidFill>
                <a:latin typeface="Arial Unicode MS"/>
                <a:cs typeface="Arial Unicode MS"/>
              </a:rPr>
              <a:t>r</a:t>
            </a:r>
            <a:r>
              <a:rPr sz="4950" spc="-120" dirty="0">
                <a:solidFill>
                  <a:srgbClr val="323332"/>
                </a:solidFill>
                <a:latin typeface="Arial Unicode MS"/>
                <a:cs typeface="Arial Unicode MS"/>
              </a:rPr>
              <a:t>a</a:t>
            </a:r>
            <a:r>
              <a:rPr sz="4950" spc="305" dirty="0">
                <a:solidFill>
                  <a:srgbClr val="323332"/>
                </a:solidFill>
                <a:latin typeface="Arial Unicode MS"/>
                <a:cs typeface="Arial Unicode MS"/>
              </a:rPr>
              <a:t>c</a:t>
            </a:r>
            <a:r>
              <a:rPr sz="4950" spc="345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spc="110" dirty="0">
                <a:solidFill>
                  <a:srgbClr val="323332"/>
                </a:solidFill>
                <a:latin typeface="Arial Unicode MS"/>
                <a:cs typeface="Arial Unicode MS"/>
              </a:rPr>
              <a:t>i</a:t>
            </a:r>
            <a:r>
              <a:rPr sz="4950" spc="-15" dirty="0">
                <a:solidFill>
                  <a:srgbClr val="323332"/>
                </a:solidFill>
                <a:latin typeface="Arial Unicode MS"/>
                <a:cs typeface="Arial Unicode MS"/>
              </a:rPr>
              <a:t>v</a:t>
            </a:r>
            <a:r>
              <a:rPr sz="4950" spc="45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r>
              <a:rPr sz="4950" spc="-155" dirty="0">
                <a:solidFill>
                  <a:srgbClr val="323332"/>
                </a:solidFill>
                <a:latin typeface="Arial Unicode MS"/>
                <a:cs typeface="Arial Unicode MS"/>
              </a:rPr>
              <a:t>.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150" dirty="0">
                <a:solidFill>
                  <a:srgbClr val="323332"/>
                </a:solidFill>
                <a:latin typeface="Arial Unicode MS"/>
                <a:cs typeface="Arial Unicode MS"/>
              </a:rPr>
              <a:t>D</a:t>
            </a:r>
            <a:r>
              <a:rPr sz="4950" spc="385" dirty="0">
                <a:solidFill>
                  <a:srgbClr val="323332"/>
                </a:solidFill>
                <a:latin typeface="Arial Unicode MS"/>
                <a:cs typeface="Arial Unicode MS"/>
              </a:rPr>
              <a:t>o</a:t>
            </a:r>
            <a:r>
              <a:rPr sz="4950" spc="245" dirty="0">
                <a:solidFill>
                  <a:srgbClr val="323332"/>
                </a:solidFill>
                <a:latin typeface="Arial Unicode MS"/>
                <a:cs typeface="Arial Unicode MS"/>
              </a:rPr>
              <a:t>n</a:t>
            </a:r>
            <a:r>
              <a:rPr sz="4950" spc="-5" dirty="0">
                <a:solidFill>
                  <a:srgbClr val="323332"/>
                </a:solidFill>
                <a:latin typeface="Arial Unicode MS"/>
                <a:cs typeface="Arial Unicode MS"/>
              </a:rPr>
              <a:t>’</a:t>
            </a:r>
            <a:r>
              <a:rPr sz="4950" spc="280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04492" y="4928510"/>
            <a:ext cx="105473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50" spc="110" dirty="0">
                <a:solidFill>
                  <a:srgbClr val="323332"/>
                </a:solidFill>
                <a:latin typeface="Arial Unicode MS"/>
                <a:cs typeface="Arial Unicode MS"/>
              </a:rPr>
              <a:t>j</a:t>
            </a:r>
            <a:r>
              <a:rPr sz="4950" spc="220" dirty="0">
                <a:solidFill>
                  <a:srgbClr val="323332"/>
                </a:solidFill>
                <a:latin typeface="Arial Unicode MS"/>
                <a:cs typeface="Arial Unicode MS"/>
              </a:rPr>
              <a:t>u</a:t>
            </a:r>
            <a:r>
              <a:rPr sz="4950" spc="-220" dirty="0">
                <a:solidFill>
                  <a:srgbClr val="323332"/>
                </a:solidFill>
                <a:latin typeface="Arial Unicode MS"/>
                <a:cs typeface="Arial Unicode MS"/>
              </a:rPr>
              <a:t>s</a:t>
            </a:r>
            <a:r>
              <a:rPr sz="4950" spc="280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00892" y="4174607"/>
            <a:ext cx="3156585" cy="1533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1775" marR="5080" indent="-219710">
              <a:lnSpc>
                <a:spcPct val="100000"/>
              </a:lnSpc>
              <a:spcBef>
                <a:spcPts val="95"/>
              </a:spcBef>
              <a:tabLst>
                <a:tab pos="1584960" algn="l"/>
                <a:tab pos="1612265" algn="l"/>
              </a:tabLst>
            </a:pPr>
            <a:r>
              <a:rPr sz="4950" spc="-125" dirty="0">
                <a:solidFill>
                  <a:srgbClr val="323332"/>
                </a:solidFill>
                <a:latin typeface="Arial Unicode MS"/>
                <a:cs typeface="Arial Unicode MS"/>
              </a:rPr>
              <a:t>a</a:t>
            </a:r>
            <a:r>
              <a:rPr sz="4950" spc="240" dirty="0">
                <a:solidFill>
                  <a:srgbClr val="323332"/>
                </a:solidFill>
                <a:latin typeface="Arial Unicode MS"/>
                <a:cs typeface="Arial Unicode MS"/>
              </a:rPr>
              <a:t>n</a:t>
            </a:r>
            <a:r>
              <a:rPr sz="4950" spc="160" dirty="0">
                <a:solidFill>
                  <a:srgbClr val="323332"/>
                </a:solidFill>
                <a:latin typeface="Arial Unicode MS"/>
                <a:cs typeface="Arial Unicode MS"/>
              </a:rPr>
              <a:t>d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465" dirty="0">
                <a:solidFill>
                  <a:srgbClr val="323332"/>
                </a:solidFill>
                <a:latin typeface="Arial Unicode MS"/>
                <a:cs typeface="Arial Unicode MS"/>
              </a:rPr>
              <a:t>m</a:t>
            </a:r>
            <a:r>
              <a:rPr sz="4950" spc="380" dirty="0">
                <a:solidFill>
                  <a:srgbClr val="323332"/>
                </a:solidFill>
                <a:latin typeface="Arial Unicode MS"/>
                <a:cs typeface="Arial Unicode MS"/>
              </a:rPr>
              <a:t>o</a:t>
            </a:r>
            <a:r>
              <a:rPr sz="4950" spc="140" dirty="0">
                <a:solidFill>
                  <a:srgbClr val="323332"/>
                </a:solidFill>
                <a:latin typeface="Arial Unicode MS"/>
                <a:cs typeface="Arial Unicode MS"/>
              </a:rPr>
              <a:t>r</a:t>
            </a:r>
            <a:r>
              <a:rPr sz="4950" spc="-15" dirty="0">
                <a:solidFill>
                  <a:srgbClr val="323332"/>
                </a:solidFill>
                <a:latin typeface="Arial Unicode MS"/>
                <a:cs typeface="Arial Unicode MS"/>
              </a:rPr>
              <a:t>e  </a:t>
            </a:r>
            <a:r>
              <a:rPr sz="4950" spc="345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spc="45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r>
              <a:rPr sz="4950" spc="185" dirty="0">
                <a:solidFill>
                  <a:srgbClr val="323332"/>
                </a:solidFill>
                <a:latin typeface="Arial Unicode MS"/>
                <a:cs typeface="Arial Unicode MS"/>
              </a:rPr>
              <a:t>l</a:t>
            </a:r>
            <a:r>
              <a:rPr sz="4950" spc="120" dirty="0">
                <a:solidFill>
                  <a:srgbClr val="323332"/>
                </a:solidFill>
                <a:latin typeface="Arial Unicode MS"/>
                <a:cs typeface="Arial Unicode MS"/>
              </a:rPr>
              <a:t>l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	</a:t>
            </a:r>
            <a:r>
              <a:rPr sz="4950" spc="345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spc="245" dirty="0">
                <a:solidFill>
                  <a:srgbClr val="323332"/>
                </a:solidFill>
                <a:latin typeface="Arial Unicode MS"/>
                <a:cs typeface="Arial Unicode MS"/>
              </a:rPr>
              <a:t>h</a:t>
            </a:r>
            <a:r>
              <a:rPr sz="4950" spc="45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r>
              <a:rPr sz="4950" spc="405" dirty="0">
                <a:solidFill>
                  <a:srgbClr val="323332"/>
                </a:solidFill>
                <a:latin typeface="Arial Unicode MS"/>
                <a:cs typeface="Arial Unicode MS"/>
              </a:rPr>
              <a:t>m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39318" y="5682414"/>
            <a:ext cx="695515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352040" algn="l"/>
                <a:tab pos="3449320" algn="l"/>
                <a:tab pos="4751070" algn="l"/>
              </a:tabLst>
            </a:pPr>
            <a:r>
              <a:rPr sz="4950" spc="145" dirty="0">
                <a:solidFill>
                  <a:srgbClr val="323332"/>
                </a:solidFill>
                <a:latin typeface="Arial Unicode MS"/>
                <a:cs typeface="Arial Unicode MS"/>
              </a:rPr>
              <a:t>a</a:t>
            </a:r>
            <a:r>
              <a:rPr sz="4950" spc="490" dirty="0">
                <a:solidFill>
                  <a:srgbClr val="323332"/>
                </a:solidFill>
                <a:latin typeface="Arial Unicode MS"/>
                <a:cs typeface="Arial Unicode MS"/>
              </a:rPr>
              <a:t>b</a:t>
            </a:r>
            <a:r>
              <a:rPr sz="4950" spc="650" dirty="0">
                <a:solidFill>
                  <a:srgbClr val="323332"/>
                </a:solidFill>
                <a:latin typeface="Arial Unicode MS"/>
                <a:cs typeface="Arial Unicode MS"/>
              </a:rPr>
              <a:t>o</a:t>
            </a:r>
            <a:r>
              <a:rPr sz="4950" spc="484" dirty="0">
                <a:solidFill>
                  <a:srgbClr val="323332"/>
                </a:solidFill>
                <a:latin typeface="Arial Unicode MS"/>
                <a:cs typeface="Arial Unicode MS"/>
              </a:rPr>
              <a:t>u</a:t>
            </a:r>
            <a:r>
              <a:rPr sz="4950" spc="280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375" dirty="0">
                <a:solidFill>
                  <a:srgbClr val="323332"/>
                </a:solidFill>
                <a:latin typeface="Arial Unicode MS"/>
                <a:cs typeface="Arial Unicode MS"/>
              </a:rPr>
              <a:t>i</a:t>
            </a:r>
            <a:r>
              <a:rPr sz="4950" spc="610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spc="-170" dirty="0">
                <a:solidFill>
                  <a:srgbClr val="323332"/>
                </a:solidFill>
                <a:latin typeface="Arial Unicode MS"/>
                <a:cs typeface="Arial Unicode MS"/>
              </a:rPr>
              <a:t>,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450" dirty="0">
                <a:solidFill>
                  <a:srgbClr val="323332"/>
                </a:solidFill>
                <a:latin typeface="Arial Unicode MS"/>
                <a:cs typeface="Arial Unicode MS"/>
              </a:rPr>
              <a:t>l</a:t>
            </a:r>
            <a:r>
              <a:rPr sz="4950" spc="310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r>
              <a:rPr sz="4950" spc="280" dirty="0">
                <a:solidFill>
                  <a:srgbClr val="323332"/>
                </a:solidFill>
                <a:latin typeface="Arial Unicode MS"/>
                <a:cs typeface="Arial Unicode MS"/>
              </a:rPr>
              <a:t>t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490" dirty="0">
                <a:solidFill>
                  <a:srgbClr val="323332"/>
                </a:solidFill>
                <a:latin typeface="Arial Unicode MS"/>
                <a:cs typeface="Arial Unicode MS"/>
              </a:rPr>
              <a:t>p</a:t>
            </a:r>
            <a:r>
              <a:rPr sz="4950" spc="310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r>
              <a:rPr sz="4950" spc="650" dirty="0">
                <a:solidFill>
                  <a:srgbClr val="323332"/>
                </a:solidFill>
                <a:latin typeface="Arial Unicode MS"/>
                <a:cs typeface="Arial Unicode MS"/>
              </a:rPr>
              <a:t>o</a:t>
            </a:r>
            <a:r>
              <a:rPr sz="4950" spc="490" dirty="0">
                <a:solidFill>
                  <a:srgbClr val="323332"/>
                </a:solidFill>
                <a:latin typeface="Arial Unicode MS"/>
                <a:cs typeface="Arial Unicode MS"/>
              </a:rPr>
              <a:t>p</a:t>
            </a:r>
            <a:r>
              <a:rPr sz="4950" spc="450" dirty="0">
                <a:solidFill>
                  <a:srgbClr val="323332"/>
                </a:solidFill>
                <a:latin typeface="Arial Unicode MS"/>
                <a:cs typeface="Arial Unicode MS"/>
              </a:rPr>
              <a:t>l</a:t>
            </a:r>
            <a:r>
              <a:rPr sz="4950" spc="-20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472998" y="5682414"/>
            <a:ext cx="2484120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73530" algn="l"/>
              </a:tabLst>
            </a:pPr>
            <a:r>
              <a:rPr sz="4950" spc="45" dirty="0">
                <a:solidFill>
                  <a:srgbClr val="323332"/>
                </a:solidFill>
                <a:latin typeface="Arial Unicode MS"/>
                <a:cs typeface="Arial Unicode MS"/>
              </a:rPr>
              <a:t>s</a:t>
            </a:r>
            <a:r>
              <a:rPr sz="4950" spc="310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r>
              <a:rPr sz="4950" spc="-20" dirty="0">
                <a:solidFill>
                  <a:srgbClr val="323332"/>
                </a:solidFill>
                <a:latin typeface="Arial Unicode MS"/>
                <a:cs typeface="Arial Unicode MS"/>
              </a:rPr>
              <a:t>e</a:t>
            </a:r>
            <a:r>
              <a:rPr sz="4950" dirty="0">
                <a:solidFill>
                  <a:srgbClr val="323332"/>
                </a:solidFill>
                <a:latin typeface="Arial Unicode MS"/>
                <a:cs typeface="Arial Unicode MS"/>
              </a:rPr>
              <a:t>	</a:t>
            </a:r>
            <a:r>
              <a:rPr sz="4950" spc="515" dirty="0">
                <a:solidFill>
                  <a:srgbClr val="323332"/>
                </a:solidFill>
                <a:latin typeface="Arial Unicode MS"/>
                <a:cs typeface="Arial Unicode MS"/>
              </a:rPr>
              <a:t>f</a:t>
            </a:r>
            <a:r>
              <a:rPr sz="4950" spc="650" dirty="0">
                <a:solidFill>
                  <a:srgbClr val="323332"/>
                </a:solidFill>
                <a:latin typeface="Arial Unicode MS"/>
                <a:cs typeface="Arial Unicode MS"/>
              </a:rPr>
              <a:t>o</a:t>
            </a:r>
            <a:r>
              <a:rPr sz="4950" spc="110" dirty="0">
                <a:solidFill>
                  <a:srgbClr val="323332"/>
                </a:solidFill>
                <a:latin typeface="Arial Unicode MS"/>
                <a:cs typeface="Arial Unicode MS"/>
              </a:rPr>
              <a:t>r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39318" y="6436318"/>
            <a:ext cx="339788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50" spc="10" dirty="0">
                <a:solidFill>
                  <a:srgbClr val="323332"/>
                </a:solidFill>
                <a:latin typeface="Arial Unicode MS"/>
                <a:cs typeface="Arial Unicode MS"/>
              </a:rPr>
              <a:t>themselves.</a:t>
            </a:r>
            <a:endParaRPr sz="4950">
              <a:latin typeface="Arial Unicode MS"/>
              <a:cs typeface="Arial Unicode M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1392323" y="2942318"/>
            <a:ext cx="8188232" cy="54239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1287614" y="2869022"/>
            <a:ext cx="8397650" cy="56961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648</Words>
  <Application>Microsoft Macintosh PowerPoint</Application>
  <PresentationFormat>Custom</PresentationFormat>
  <Paragraphs>71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 Unicode MS</vt:lpstr>
      <vt:lpstr>Arial</vt:lpstr>
      <vt:lpstr>Calibri</vt:lpstr>
      <vt:lpstr>Times New Roman</vt:lpstr>
      <vt:lpstr>Office Theme</vt:lpstr>
      <vt:lpstr>The Art of Product  Photography 10 tips to eﬀective product photography</vt:lpstr>
      <vt:lpstr>Introduction</vt:lpstr>
      <vt:lpstr>Get lots of light</vt:lpstr>
      <vt:lpstr>White Background</vt:lpstr>
      <vt:lpstr>Unusual Point of View</vt:lpstr>
      <vt:lpstr>Use a Tripod and a Timer</vt:lpstr>
      <vt:lpstr>Sense of Scale</vt:lpstr>
      <vt:lpstr>Product in its Natural Environment</vt:lpstr>
      <vt:lpstr>Let the colours talk</vt:lpstr>
      <vt:lpstr>Don’t Delete from Camera</vt:lpstr>
      <vt:lpstr>Use the ‘Flower’ Setting</vt:lpstr>
      <vt:lpstr>Editing Is Important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Art of Product  Photography 10 tips to eﬀective product photography</dc:title>
  <cp:lastModifiedBy>John Satterthwaite</cp:lastModifiedBy>
  <cp:revision>1</cp:revision>
  <dcterms:created xsi:type="dcterms:W3CDTF">2021-05-14T10:50:28Z</dcterms:created>
  <dcterms:modified xsi:type="dcterms:W3CDTF">2021-05-14T12:24:46Z</dcterms:modified>
</cp:coreProperties>
</file>