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8"/>
  </p:normalViewPr>
  <p:slideViewPr>
    <p:cSldViewPr>
      <p:cViewPr varScale="1">
        <p:scale>
          <a:sx n="66" d="100"/>
          <a:sy n="66" d="100"/>
        </p:scale>
        <p:origin x="71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46742" y="856383"/>
            <a:ext cx="6610614" cy="1156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76B55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9F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61466" y="3735877"/>
            <a:ext cx="8381166" cy="3522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0758" y="5002853"/>
            <a:ext cx="16862583" cy="3545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4859" y="1714996"/>
            <a:ext cx="16798290" cy="56800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ts val="22760"/>
              </a:lnSpc>
              <a:spcBef>
                <a:spcPts val="30"/>
              </a:spcBef>
            </a:pPr>
            <a:r>
              <a:rPr sz="18100" b="1" spc="-785" dirty="0">
                <a:solidFill>
                  <a:srgbClr val="FFFFFF"/>
                </a:solidFill>
                <a:latin typeface="Arial"/>
                <a:cs typeface="Arial"/>
              </a:rPr>
              <a:t>Product  </a:t>
            </a:r>
            <a:r>
              <a:rPr sz="18100" b="1" spc="-844" dirty="0">
                <a:solidFill>
                  <a:srgbClr val="FFFFFF"/>
                </a:solidFill>
                <a:latin typeface="Arial"/>
                <a:cs typeface="Arial"/>
              </a:rPr>
              <a:t>Photography</a:t>
            </a:r>
            <a:endParaRPr sz="18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6185" y="741203"/>
            <a:ext cx="15714344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325" dirty="0">
                <a:solidFill>
                  <a:srgbClr val="76B55E"/>
                </a:solidFill>
              </a:rPr>
              <a:t>Crucial </a:t>
            </a:r>
            <a:r>
              <a:rPr sz="7400" spc="-265" dirty="0">
                <a:solidFill>
                  <a:srgbClr val="76B55E"/>
                </a:solidFill>
              </a:rPr>
              <a:t>product </a:t>
            </a:r>
            <a:r>
              <a:rPr sz="7400" spc="-320" dirty="0">
                <a:solidFill>
                  <a:srgbClr val="76B55E"/>
                </a:solidFill>
              </a:rPr>
              <a:t>photography</a:t>
            </a:r>
            <a:r>
              <a:rPr sz="7400" spc="-405" dirty="0">
                <a:solidFill>
                  <a:srgbClr val="76B55E"/>
                </a:solidFill>
              </a:rPr>
              <a:t> </a:t>
            </a:r>
            <a:r>
              <a:rPr sz="7400" spc="-455" dirty="0">
                <a:solidFill>
                  <a:srgbClr val="76B55E"/>
                </a:solidFill>
              </a:rPr>
              <a:t>mistakes</a:t>
            </a:r>
            <a:endParaRPr sz="7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08180" y="3570437"/>
            <a:ext cx="8001000" cy="6318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6595">
              <a:lnSpc>
                <a:spcPct val="115700"/>
              </a:lnSpc>
              <a:spcBef>
                <a:spcPts val="100"/>
              </a:spcBef>
            </a:pPr>
            <a:r>
              <a:rPr sz="3800" b="1" spc="-175" dirty="0">
                <a:solidFill>
                  <a:srgbClr val="76B55E"/>
                </a:solidFill>
                <a:latin typeface="Arial"/>
                <a:cs typeface="Arial"/>
              </a:rPr>
              <a:t>NEGLECTING </a:t>
            </a:r>
            <a:r>
              <a:rPr sz="3800" b="1" spc="-145" dirty="0">
                <a:solidFill>
                  <a:srgbClr val="76B55E"/>
                </a:solidFill>
                <a:latin typeface="Arial"/>
                <a:cs typeface="Arial"/>
              </a:rPr>
              <a:t>TO </a:t>
            </a:r>
            <a:r>
              <a:rPr sz="3800" b="1" spc="-320" dirty="0">
                <a:solidFill>
                  <a:srgbClr val="76B55E"/>
                </a:solidFill>
                <a:latin typeface="Arial"/>
                <a:cs typeface="Arial"/>
              </a:rPr>
              <a:t>PREPARE </a:t>
            </a:r>
            <a:r>
              <a:rPr sz="3800" b="1" spc="-145" dirty="0">
                <a:solidFill>
                  <a:srgbClr val="76B55E"/>
                </a:solidFill>
                <a:latin typeface="Arial"/>
                <a:cs typeface="Arial"/>
              </a:rPr>
              <a:t>YOUR  </a:t>
            </a:r>
            <a:r>
              <a:rPr sz="3800" b="1" spc="-170" dirty="0">
                <a:solidFill>
                  <a:srgbClr val="76B55E"/>
                </a:solidFill>
                <a:latin typeface="Arial"/>
                <a:cs typeface="Arial"/>
              </a:rPr>
              <a:t>PRODUCTS</a:t>
            </a:r>
            <a:endParaRPr sz="3800">
              <a:latin typeface="Arial"/>
              <a:cs typeface="Arial"/>
            </a:endParaRPr>
          </a:p>
          <a:p>
            <a:pPr marL="12700" marR="5080">
              <a:lnSpc>
                <a:spcPct val="115700"/>
              </a:lnSpc>
              <a:spcBef>
                <a:spcPts val="2065"/>
              </a:spcBef>
            </a:pPr>
            <a:r>
              <a:rPr sz="3800" spc="-200" dirty="0">
                <a:solidFill>
                  <a:srgbClr val="767676"/>
                </a:solidFill>
                <a:latin typeface="Arial"/>
                <a:cs typeface="Arial"/>
              </a:rPr>
              <a:t>This </a:t>
            </a:r>
            <a:r>
              <a:rPr sz="3800" spc="-135" dirty="0">
                <a:solidFill>
                  <a:srgbClr val="767676"/>
                </a:solidFill>
                <a:latin typeface="Arial"/>
                <a:cs typeface="Arial"/>
              </a:rPr>
              <a:t>may </a:t>
            </a:r>
            <a:r>
              <a:rPr sz="3800" spc="-160" dirty="0">
                <a:solidFill>
                  <a:srgbClr val="767676"/>
                </a:solidFill>
                <a:latin typeface="Arial"/>
                <a:cs typeface="Arial"/>
              </a:rPr>
              <a:t>seem </a:t>
            </a:r>
            <a:r>
              <a:rPr sz="3800" spc="-95" dirty="0">
                <a:solidFill>
                  <a:srgbClr val="767676"/>
                </a:solidFill>
                <a:latin typeface="Arial"/>
                <a:cs typeface="Arial"/>
              </a:rPr>
              <a:t>obvious, </a:t>
            </a:r>
            <a:r>
              <a:rPr sz="3800" spc="70" dirty="0">
                <a:solidFill>
                  <a:srgbClr val="767676"/>
                </a:solidFill>
                <a:latin typeface="Arial"/>
                <a:cs typeface="Arial"/>
              </a:rPr>
              <a:t>but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you</a:t>
            </a:r>
            <a:r>
              <a:rPr sz="3800" spc="-50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85" dirty="0">
                <a:solidFill>
                  <a:srgbClr val="767676"/>
                </a:solidFill>
                <a:latin typeface="Arial"/>
                <a:cs typeface="Arial"/>
              </a:rPr>
              <a:t>should  </a:t>
            </a:r>
            <a:r>
              <a:rPr sz="3800" spc="-160" dirty="0">
                <a:solidFill>
                  <a:srgbClr val="767676"/>
                </a:solidFill>
                <a:latin typeface="Arial"/>
                <a:cs typeface="Arial"/>
              </a:rPr>
              <a:t>make </a:t>
            </a:r>
            <a:r>
              <a:rPr sz="3800" spc="-120" dirty="0">
                <a:solidFill>
                  <a:srgbClr val="767676"/>
                </a:solidFill>
                <a:latin typeface="Arial"/>
                <a:cs typeface="Arial"/>
              </a:rPr>
              <a:t>sure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 </a:t>
            </a:r>
            <a:r>
              <a:rPr sz="3800" spc="-5" dirty="0">
                <a:solidFill>
                  <a:srgbClr val="767676"/>
                </a:solidFill>
                <a:latin typeface="Arial"/>
                <a:cs typeface="Arial"/>
              </a:rPr>
              <a:t>products </a:t>
            </a:r>
            <a:r>
              <a:rPr sz="3800" spc="5" dirty="0">
                <a:solidFill>
                  <a:srgbClr val="767676"/>
                </a:solidFill>
                <a:latin typeface="Arial"/>
                <a:cs typeface="Arial"/>
              </a:rPr>
              <a:t>look</a:t>
            </a:r>
            <a:r>
              <a:rPr sz="3800" spc="-59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60" dirty="0">
                <a:solidFill>
                  <a:srgbClr val="767676"/>
                </a:solidFill>
                <a:latin typeface="Arial"/>
                <a:cs typeface="Arial"/>
              </a:rPr>
              <a:t>amazing  </a:t>
            </a:r>
            <a:r>
              <a:rPr sz="3800" spc="25" dirty="0">
                <a:solidFill>
                  <a:srgbClr val="767676"/>
                </a:solidFill>
                <a:latin typeface="Arial"/>
                <a:cs typeface="Arial"/>
              </a:rPr>
              <a:t>before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you </a:t>
            </a:r>
            <a:r>
              <a:rPr sz="3800" spc="-15" dirty="0">
                <a:solidFill>
                  <a:srgbClr val="767676"/>
                </a:solidFill>
                <a:latin typeface="Arial"/>
                <a:cs typeface="Arial"/>
              </a:rPr>
              <a:t>shoot </a:t>
            </a:r>
            <a:r>
              <a:rPr sz="3800" spc="5" dirty="0">
                <a:solidFill>
                  <a:srgbClr val="767676"/>
                </a:solidFill>
                <a:latin typeface="Arial"/>
                <a:cs typeface="Arial"/>
              </a:rPr>
              <a:t>them. </a:t>
            </a:r>
            <a:r>
              <a:rPr sz="3800" spc="-200" dirty="0">
                <a:solidFill>
                  <a:srgbClr val="767676"/>
                </a:solidFill>
                <a:latin typeface="Arial"/>
                <a:cs typeface="Arial"/>
              </a:rPr>
              <a:t>This </a:t>
            </a:r>
            <a:r>
              <a:rPr sz="3800" spc="-185" dirty="0">
                <a:solidFill>
                  <a:srgbClr val="767676"/>
                </a:solidFill>
                <a:latin typeface="Arial"/>
                <a:cs typeface="Arial"/>
              </a:rPr>
              <a:t>means </a:t>
            </a:r>
            <a:r>
              <a:rPr sz="3800" spc="-30" dirty="0">
                <a:solidFill>
                  <a:srgbClr val="767676"/>
                </a:solidFill>
                <a:latin typeface="Arial"/>
                <a:cs typeface="Arial"/>
              </a:rPr>
              <a:t>no  </a:t>
            </a:r>
            <a:r>
              <a:rPr sz="3800" spc="-155" dirty="0">
                <a:solidFill>
                  <a:srgbClr val="767676"/>
                </a:solidFill>
                <a:latin typeface="Arial"/>
                <a:cs typeface="Arial"/>
              </a:rPr>
              <a:t>smudges, </a:t>
            </a:r>
            <a:r>
              <a:rPr sz="3800" spc="15" dirty="0">
                <a:solidFill>
                  <a:srgbClr val="767676"/>
                </a:solidFill>
                <a:latin typeface="Arial"/>
                <a:cs typeface="Arial"/>
              </a:rPr>
              <a:t>fingerprints, </a:t>
            </a:r>
            <a:r>
              <a:rPr sz="3800" spc="30" dirty="0">
                <a:solidFill>
                  <a:srgbClr val="767676"/>
                </a:solidFill>
                <a:latin typeface="Arial"/>
                <a:cs typeface="Arial"/>
              </a:rPr>
              <a:t>etc. </a:t>
            </a: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Details 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invisible </a:t>
            </a:r>
            <a:r>
              <a:rPr sz="3800" spc="195" dirty="0">
                <a:solidFill>
                  <a:srgbClr val="767676"/>
                </a:solidFill>
                <a:latin typeface="Arial"/>
                <a:cs typeface="Arial"/>
              </a:rPr>
              <a:t>to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 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naked </a:t>
            </a:r>
            <a:r>
              <a:rPr sz="3800" spc="-110" dirty="0">
                <a:solidFill>
                  <a:srgbClr val="767676"/>
                </a:solidFill>
                <a:latin typeface="Arial"/>
                <a:cs typeface="Arial"/>
              </a:rPr>
              <a:t>eye </a:t>
            </a:r>
            <a:r>
              <a:rPr sz="3800" spc="15" dirty="0">
                <a:solidFill>
                  <a:srgbClr val="767676"/>
                </a:solidFill>
                <a:latin typeface="Arial"/>
                <a:cs typeface="Arial"/>
              </a:rPr>
              <a:t>will </a:t>
            </a:r>
            <a:r>
              <a:rPr sz="3800" spc="-85" dirty="0">
                <a:solidFill>
                  <a:srgbClr val="767676"/>
                </a:solidFill>
                <a:latin typeface="Arial"/>
                <a:cs typeface="Arial"/>
              </a:rPr>
              <a:t>be  revealed </a:t>
            </a:r>
            <a:r>
              <a:rPr sz="3800" spc="-90" dirty="0">
                <a:solidFill>
                  <a:srgbClr val="767676"/>
                </a:solidFill>
                <a:latin typeface="Arial"/>
                <a:cs typeface="Arial"/>
              </a:rPr>
              <a:t>when </a:t>
            </a:r>
            <a:r>
              <a:rPr sz="3800" spc="-20" dirty="0">
                <a:solidFill>
                  <a:srgbClr val="767676"/>
                </a:solidFill>
                <a:latin typeface="Arial"/>
                <a:cs typeface="Arial"/>
              </a:rPr>
              <a:t>photographed 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and  </a:t>
            </a:r>
            <a:r>
              <a:rPr sz="3800" spc="-30" dirty="0">
                <a:solidFill>
                  <a:srgbClr val="767676"/>
                </a:solidFill>
                <a:latin typeface="Arial"/>
                <a:cs typeface="Arial"/>
              </a:rPr>
              <a:t>blown</a:t>
            </a:r>
            <a:r>
              <a:rPr sz="3800" spc="-15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00" dirty="0">
                <a:solidFill>
                  <a:srgbClr val="767676"/>
                </a:solidFill>
                <a:latin typeface="Arial"/>
                <a:cs typeface="Arial"/>
              </a:rPr>
              <a:t>up.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93376" y="3413508"/>
            <a:ext cx="6931726" cy="6743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6185" y="741203"/>
            <a:ext cx="15714344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325" dirty="0">
                <a:solidFill>
                  <a:srgbClr val="76B55E"/>
                </a:solidFill>
              </a:rPr>
              <a:t>Crucial </a:t>
            </a:r>
            <a:r>
              <a:rPr sz="7400" spc="-265" dirty="0">
                <a:solidFill>
                  <a:srgbClr val="76B55E"/>
                </a:solidFill>
              </a:rPr>
              <a:t>product </a:t>
            </a:r>
            <a:r>
              <a:rPr sz="7400" spc="-320" dirty="0">
                <a:solidFill>
                  <a:srgbClr val="76B55E"/>
                </a:solidFill>
              </a:rPr>
              <a:t>photography</a:t>
            </a:r>
            <a:r>
              <a:rPr sz="7400" spc="-405" dirty="0">
                <a:solidFill>
                  <a:srgbClr val="76B55E"/>
                </a:solidFill>
              </a:rPr>
              <a:t> </a:t>
            </a:r>
            <a:r>
              <a:rPr sz="7400" spc="-455" dirty="0">
                <a:solidFill>
                  <a:srgbClr val="76B55E"/>
                </a:solidFill>
              </a:rPr>
              <a:t>mistakes</a:t>
            </a:r>
            <a:endParaRPr sz="7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55330" y="7536808"/>
            <a:ext cx="17729200" cy="2875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1" spc="-120" dirty="0">
                <a:solidFill>
                  <a:srgbClr val="76B55E"/>
                </a:solidFill>
                <a:latin typeface="Arial"/>
                <a:cs typeface="Arial"/>
              </a:rPr>
              <a:t>INCONSISTENT</a:t>
            </a:r>
            <a:r>
              <a:rPr sz="3800" b="1" spc="-155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3800" b="1" spc="-70" dirty="0">
                <a:solidFill>
                  <a:srgbClr val="76B55E"/>
                </a:solidFill>
                <a:latin typeface="Arial"/>
                <a:cs typeface="Arial"/>
              </a:rPr>
              <a:t>SHOOTING</a:t>
            </a:r>
            <a:endParaRPr sz="3800">
              <a:latin typeface="Arial"/>
              <a:cs typeface="Arial"/>
            </a:endParaRPr>
          </a:p>
          <a:p>
            <a:pPr marL="12700" marR="5080">
              <a:lnSpc>
                <a:spcPct val="115700"/>
              </a:lnSpc>
              <a:spcBef>
                <a:spcPts val="2065"/>
              </a:spcBef>
            </a:pP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Develop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35" dirty="0">
                <a:solidFill>
                  <a:srgbClr val="767676"/>
                </a:solidFill>
                <a:latin typeface="Arial"/>
                <a:cs typeface="Arial"/>
              </a:rPr>
              <a:t>set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165" dirty="0">
                <a:solidFill>
                  <a:srgbClr val="767676"/>
                </a:solidFill>
                <a:latin typeface="Arial"/>
                <a:cs typeface="Arial"/>
              </a:rPr>
              <a:t>of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75" dirty="0">
                <a:solidFill>
                  <a:srgbClr val="767676"/>
                </a:solidFill>
                <a:latin typeface="Arial"/>
                <a:cs typeface="Arial"/>
              </a:rPr>
              <a:t>guidelines</a:t>
            </a:r>
            <a:r>
              <a:rPr sz="3800" spc="-20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170" dirty="0">
                <a:solidFill>
                  <a:srgbClr val="767676"/>
                </a:solidFill>
                <a:latin typeface="Arial"/>
                <a:cs typeface="Arial"/>
              </a:rPr>
              <a:t>for</a:t>
            </a:r>
            <a:r>
              <a:rPr sz="3800" spc="-22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</a:t>
            </a:r>
            <a:r>
              <a:rPr sz="3800" spc="-22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0" dirty="0">
                <a:solidFill>
                  <a:srgbClr val="767676"/>
                </a:solidFill>
                <a:latin typeface="Arial"/>
                <a:cs typeface="Arial"/>
              </a:rPr>
              <a:t>photography</a:t>
            </a:r>
            <a:r>
              <a:rPr sz="3800" spc="-23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and</a:t>
            </a:r>
            <a:r>
              <a:rPr sz="3800" spc="-204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55" dirty="0">
                <a:solidFill>
                  <a:srgbClr val="767676"/>
                </a:solidFill>
                <a:latin typeface="Arial"/>
                <a:cs typeface="Arial"/>
              </a:rPr>
              <a:t>follow</a:t>
            </a:r>
            <a:r>
              <a:rPr sz="3800" spc="-204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5" dirty="0">
                <a:solidFill>
                  <a:srgbClr val="767676"/>
                </a:solidFill>
                <a:latin typeface="Arial"/>
                <a:cs typeface="Arial"/>
              </a:rPr>
              <a:t>them.</a:t>
            </a:r>
            <a:r>
              <a:rPr sz="3800" spc="-14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Consistency</a:t>
            </a:r>
            <a:r>
              <a:rPr sz="3800" spc="-23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is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key,  and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variations </a:t>
            </a:r>
            <a:r>
              <a:rPr sz="3800" spc="120" dirty="0">
                <a:solidFill>
                  <a:srgbClr val="767676"/>
                </a:solidFill>
                <a:latin typeface="Arial"/>
                <a:cs typeface="Arial"/>
              </a:rPr>
              <a:t>from </a:t>
            </a:r>
            <a:r>
              <a:rPr sz="3800" spc="45" dirty="0">
                <a:solidFill>
                  <a:srgbClr val="767676"/>
                </a:solidFill>
                <a:latin typeface="Arial"/>
                <a:cs typeface="Arial"/>
              </a:rPr>
              <a:t>product </a:t>
            </a:r>
            <a:r>
              <a:rPr sz="3800" spc="195" dirty="0">
                <a:solidFill>
                  <a:srgbClr val="767676"/>
                </a:solidFill>
                <a:latin typeface="Arial"/>
                <a:cs typeface="Arial"/>
              </a:rPr>
              <a:t>to </a:t>
            </a:r>
            <a:r>
              <a:rPr sz="3800" spc="45" dirty="0">
                <a:solidFill>
                  <a:srgbClr val="767676"/>
                </a:solidFill>
                <a:latin typeface="Arial"/>
                <a:cs typeface="Arial"/>
              </a:rPr>
              <a:t>product </a:t>
            </a:r>
            <a:r>
              <a:rPr sz="3800" spc="15" dirty="0">
                <a:solidFill>
                  <a:srgbClr val="767676"/>
                </a:solidFill>
                <a:latin typeface="Arial"/>
                <a:cs typeface="Arial"/>
              </a:rPr>
              <a:t>will </a:t>
            </a:r>
            <a:r>
              <a:rPr sz="3800" spc="30" dirty="0">
                <a:solidFill>
                  <a:srgbClr val="767676"/>
                </a:solidFill>
                <a:latin typeface="Arial"/>
                <a:cs typeface="Arial"/>
              </a:rPr>
              <a:t>distract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 </a:t>
            </a: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customer. </a:t>
            </a: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Keep </a:t>
            </a:r>
            <a:r>
              <a:rPr sz="3800" spc="5" dirty="0">
                <a:solidFill>
                  <a:srgbClr val="767676"/>
                </a:solidFill>
                <a:latin typeface="Arial"/>
                <a:cs typeface="Arial"/>
              </a:rPr>
              <a:t>everything  </a:t>
            </a:r>
            <a:r>
              <a:rPr sz="3800" spc="-20" dirty="0">
                <a:solidFill>
                  <a:srgbClr val="767676"/>
                </a:solidFill>
                <a:latin typeface="Arial"/>
                <a:cs typeface="Arial"/>
              </a:rPr>
              <a:t>documented</a:t>
            </a:r>
            <a:r>
              <a:rPr sz="3800" spc="-15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75" dirty="0">
                <a:solidFill>
                  <a:srgbClr val="767676"/>
                </a:solidFill>
                <a:latin typeface="Arial"/>
                <a:cs typeface="Arial"/>
              </a:rPr>
              <a:t>so</a:t>
            </a:r>
            <a:r>
              <a:rPr sz="3800" spc="-15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you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35" dirty="0">
                <a:solidFill>
                  <a:srgbClr val="767676"/>
                </a:solidFill>
                <a:latin typeface="Arial"/>
                <a:cs typeface="Arial"/>
              </a:rPr>
              <a:t>can</a:t>
            </a:r>
            <a:r>
              <a:rPr sz="3800" spc="-15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05" dirty="0">
                <a:solidFill>
                  <a:srgbClr val="767676"/>
                </a:solidFill>
                <a:latin typeface="Arial"/>
                <a:cs typeface="Arial"/>
              </a:rPr>
              <a:t>resume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20" dirty="0">
                <a:solidFill>
                  <a:srgbClr val="767676"/>
                </a:solidFill>
                <a:latin typeface="Arial"/>
                <a:cs typeface="Arial"/>
              </a:rPr>
              <a:t>shooting</a:t>
            </a:r>
            <a:r>
              <a:rPr sz="3800" spc="-15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25" dirty="0">
                <a:solidFill>
                  <a:srgbClr val="767676"/>
                </a:solidFill>
                <a:latin typeface="Arial"/>
                <a:cs typeface="Arial"/>
              </a:rPr>
              <a:t>at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50" dirty="0">
                <a:solidFill>
                  <a:srgbClr val="767676"/>
                </a:solidFill>
                <a:latin typeface="Arial"/>
                <a:cs typeface="Arial"/>
              </a:rPr>
              <a:t>any</a:t>
            </a:r>
            <a:r>
              <a:rPr sz="3800" spc="-30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time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with</a:t>
            </a:r>
            <a:r>
              <a:rPr sz="3800" spc="-15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positive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results.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12951" y="3235503"/>
            <a:ext cx="11078196" cy="3518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6185" y="741203"/>
            <a:ext cx="15714344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325" dirty="0">
                <a:solidFill>
                  <a:srgbClr val="76B55E"/>
                </a:solidFill>
              </a:rPr>
              <a:t>Crucial </a:t>
            </a:r>
            <a:r>
              <a:rPr sz="7400" spc="-265" dirty="0">
                <a:solidFill>
                  <a:srgbClr val="76B55E"/>
                </a:solidFill>
              </a:rPr>
              <a:t>product </a:t>
            </a:r>
            <a:r>
              <a:rPr sz="7400" spc="-320" dirty="0">
                <a:solidFill>
                  <a:srgbClr val="76B55E"/>
                </a:solidFill>
              </a:rPr>
              <a:t>photography</a:t>
            </a:r>
            <a:r>
              <a:rPr sz="7400" spc="-405" dirty="0">
                <a:solidFill>
                  <a:srgbClr val="76B55E"/>
                </a:solidFill>
              </a:rPr>
              <a:t> </a:t>
            </a:r>
            <a:r>
              <a:rPr sz="7400" spc="-455" dirty="0">
                <a:solidFill>
                  <a:srgbClr val="76B55E"/>
                </a:solidFill>
              </a:rPr>
              <a:t>mistakes</a:t>
            </a:r>
            <a:endParaRPr sz="7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69456" y="3631167"/>
            <a:ext cx="6579234" cy="6226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1" spc="-150" dirty="0">
                <a:solidFill>
                  <a:srgbClr val="76B55E"/>
                </a:solidFill>
                <a:latin typeface="Arial"/>
                <a:cs typeface="Arial"/>
              </a:rPr>
              <a:t>DISTRACTING</a:t>
            </a:r>
            <a:r>
              <a:rPr sz="3800" b="1" spc="-195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3800" b="1" spc="-155" dirty="0">
                <a:solidFill>
                  <a:srgbClr val="76B55E"/>
                </a:solidFill>
                <a:latin typeface="Arial"/>
                <a:cs typeface="Arial"/>
              </a:rPr>
              <a:t>BACKGROUND</a:t>
            </a:r>
            <a:endParaRPr sz="3800">
              <a:latin typeface="Arial"/>
              <a:cs typeface="Arial"/>
            </a:endParaRPr>
          </a:p>
          <a:p>
            <a:pPr marL="12700" marR="120650">
              <a:lnSpc>
                <a:spcPct val="115700"/>
              </a:lnSpc>
              <a:spcBef>
                <a:spcPts val="2065"/>
              </a:spcBef>
            </a:pPr>
            <a:r>
              <a:rPr sz="3800" spc="-165" dirty="0">
                <a:solidFill>
                  <a:srgbClr val="767676"/>
                </a:solidFill>
                <a:latin typeface="Arial"/>
                <a:cs typeface="Arial"/>
              </a:rPr>
              <a:t>Some </a:t>
            </a: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inexperienced </a:t>
            </a:r>
            <a:r>
              <a:rPr sz="3800" spc="-15" dirty="0">
                <a:solidFill>
                  <a:srgbClr val="767676"/>
                </a:solidFill>
                <a:latin typeface="Arial"/>
                <a:cs typeface="Arial"/>
              </a:rPr>
              <a:t>retailers  </a:t>
            </a:r>
            <a:r>
              <a:rPr sz="3800" spc="5" dirty="0">
                <a:solidFill>
                  <a:srgbClr val="767676"/>
                </a:solidFill>
                <a:latin typeface="Arial"/>
                <a:cs typeface="Arial"/>
              </a:rPr>
              <a:t>look </a:t>
            </a:r>
            <a:r>
              <a:rPr sz="3800" spc="25" dirty="0">
                <a:solidFill>
                  <a:srgbClr val="767676"/>
                </a:solidFill>
                <a:latin typeface="Arial"/>
                <a:cs typeface="Arial"/>
              </a:rPr>
              <a:t>at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</a:t>
            </a:r>
            <a:r>
              <a:rPr sz="3800" spc="25" dirty="0">
                <a:solidFill>
                  <a:srgbClr val="767676"/>
                </a:solidFill>
                <a:latin typeface="Arial"/>
                <a:cs typeface="Arial"/>
              </a:rPr>
              <a:t>white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background</a:t>
            </a:r>
            <a:r>
              <a:rPr sz="3800" spc="-55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and  </a:t>
            </a:r>
            <a:r>
              <a:rPr sz="3800" spc="40" dirty="0">
                <a:solidFill>
                  <a:srgbClr val="767676"/>
                </a:solidFill>
                <a:latin typeface="Arial"/>
                <a:cs typeface="Arial"/>
              </a:rPr>
              <a:t>think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“boring.” </a:t>
            </a:r>
            <a:r>
              <a:rPr sz="3800" spc="-105" dirty="0">
                <a:solidFill>
                  <a:srgbClr val="767676"/>
                </a:solidFill>
                <a:latin typeface="Arial"/>
                <a:cs typeface="Arial"/>
              </a:rPr>
              <a:t>Trying </a:t>
            </a:r>
            <a:r>
              <a:rPr sz="3800" spc="195" dirty="0">
                <a:solidFill>
                  <a:srgbClr val="767676"/>
                </a:solidFill>
                <a:latin typeface="Arial"/>
                <a:cs typeface="Arial"/>
              </a:rPr>
              <a:t>to  </a:t>
            </a:r>
            <a:r>
              <a:rPr sz="3800" spc="40" dirty="0">
                <a:solidFill>
                  <a:srgbClr val="767676"/>
                </a:solidFill>
                <a:latin typeface="Arial"/>
                <a:cs typeface="Arial"/>
              </a:rPr>
              <a:t>differentiate </a:t>
            </a:r>
            <a:r>
              <a:rPr sz="3800" spc="-5" dirty="0">
                <a:solidFill>
                  <a:srgbClr val="767676"/>
                </a:solidFill>
                <a:latin typeface="Arial"/>
                <a:cs typeface="Arial"/>
              </a:rPr>
              <a:t>yourself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with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 </a:t>
            </a:r>
            <a:r>
              <a:rPr sz="3800" spc="45" dirty="0">
                <a:solidFill>
                  <a:srgbClr val="767676"/>
                </a:solidFill>
                <a:latin typeface="Arial"/>
                <a:cs typeface="Arial"/>
              </a:rPr>
              <a:t>colorful,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active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background </a:t>
            </a: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is</a:t>
            </a:r>
            <a:r>
              <a:rPr sz="3800" spc="-60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 </a:t>
            </a:r>
            <a:r>
              <a:rPr sz="3800" spc="-90" dirty="0">
                <a:solidFill>
                  <a:srgbClr val="767676"/>
                </a:solidFill>
                <a:latin typeface="Arial"/>
                <a:cs typeface="Arial"/>
              </a:rPr>
              <a:t>huge </a:t>
            </a:r>
            <a:r>
              <a:rPr sz="3800" spc="-85" dirty="0">
                <a:solidFill>
                  <a:srgbClr val="767676"/>
                </a:solidFill>
                <a:latin typeface="Arial"/>
                <a:cs typeface="Arial"/>
              </a:rPr>
              <a:t>mistake </a:t>
            </a:r>
            <a:r>
              <a:rPr sz="3800" spc="-345" dirty="0">
                <a:solidFill>
                  <a:srgbClr val="767676"/>
                </a:solidFill>
                <a:latin typeface="Arial"/>
                <a:cs typeface="Arial"/>
              </a:rPr>
              <a:t>as </a:t>
            </a:r>
            <a:r>
              <a:rPr sz="3800" spc="200" dirty="0">
                <a:solidFill>
                  <a:srgbClr val="767676"/>
                </a:solidFill>
                <a:latin typeface="Arial"/>
                <a:cs typeface="Arial"/>
              </a:rPr>
              <a:t>it </a:t>
            </a:r>
            <a:r>
              <a:rPr sz="3800" spc="-80" dirty="0">
                <a:solidFill>
                  <a:srgbClr val="767676"/>
                </a:solidFill>
                <a:latin typeface="Arial"/>
                <a:cs typeface="Arial"/>
              </a:rPr>
              <a:t>acts </a:t>
            </a:r>
            <a:r>
              <a:rPr sz="3800" spc="-345" dirty="0">
                <a:solidFill>
                  <a:srgbClr val="767676"/>
                </a:solidFill>
                <a:latin typeface="Arial"/>
                <a:cs typeface="Arial"/>
              </a:rPr>
              <a:t>as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 </a:t>
            </a:r>
            <a:r>
              <a:rPr sz="3800" spc="15" dirty="0">
                <a:solidFill>
                  <a:srgbClr val="767676"/>
                </a:solidFill>
                <a:latin typeface="Arial"/>
                <a:cs typeface="Arial"/>
              </a:rPr>
              <a:t>distraction </a:t>
            </a:r>
            <a:r>
              <a:rPr sz="3800" spc="170" dirty="0">
                <a:solidFill>
                  <a:srgbClr val="767676"/>
                </a:solidFill>
                <a:latin typeface="Arial"/>
                <a:cs typeface="Arial"/>
              </a:rPr>
              <a:t>for</a:t>
            </a:r>
            <a:r>
              <a:rPr sz="3800" spc="-70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 </a:t>
            </a: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customer.</a:t>
            </a:r>
            <a:endParaRPr sz="3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Keep </a:t>
            </a:r>
            <a:r>
              <a:rPr sz="3800" spc="200" dirty="0">
                <a:solidFill>
                  <a:srgbClr val="767676"/>
                </a:solidFill>
                <a:latin typeface="Arial"/>
                <a:cs typeface="Arial"/>
              </a:rPr>
              <a:t>it</a:t>
            </a:r>
            <a:r>
              <a:rPr sz="3800" spc="-13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5" dirty="0">
                <a:solidFill>
                  <a:srgbClr val="767676"/>
                </a:solidFill>
                <a:latin typeface="Arial"/>
                <a:cs typeface="Arial"/>
              </a:rPr>
              <a:t>neutral!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23300" y="3235503"/>
            <a:ext cx="10240525" cy="70364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6185" y="741203"/>
            <a:ext cx="15714344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325" dirty="0">
                <a:solidFill>
                  <a:srgbClr val="76B55E"/>
                </a:solidFill>
              </a:rPr>
              <a:t>Crucial </a:t>
            </a:r>
            <a:r>
              <a:rPr sz="7400" spc="-265" dirty="0">
                <a:solidFill>
                  <a:srgbClr val="76B55E"/>
                </a:solidFill>
              </a:rPr>
              <a:t>product </a:t>
            </a:r>
            <a:r>
              <a:rPr sz="7400" spc="-320" dirty="0">
                <a:solidFill>
                  <a:srgbClr val="76B55E"/>
                </a:solidFill>
              </a:rPr>
              <a:t>photography</a:t>
            </a:r>
            <a:r>
              <a:rPr sz="7400" spc="-405" dirty="0">
                <a:solidFill>
                  <a:srgbClr val="76B55E"/>
                </a:solidFill>
              </a:rPr>
              <a:t> </a:t>
            </a:r>
            <a:r>
              <a:rPr sz="7400" spc="-455" dirty="0">
                <a:solidFill>
                  <a:srgbClr val="76B55E"/>
                </a:solidFill>
              </a:rPr>
              <a:t>mistakes</a:t>
            </a:r>
            <a:endParaRPr sz="7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69456" y="4050003"/>
            <a:ext cx="6534150" cy="5556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1" spc="-90" dirty="0">
                <a:solidFill>
                  <a:srgbClr val="76B55E"/>
                </a:solidFill>
                <a:latin typeface="Arial"/>
                <a:cs typeface="Arial"/>
              </a:rPr>
              <a:t>OUT </a:t>
            </a:r>
            <a:r>
              <a:rPr sz="3800" b="1" spc="-55" dirty="0">
                <a:solidFill>
                  <a:srgbClr val="76B55E"/>
                </a:solidFill>
                <a:latin typeface="Arial"/>
                <a:cs typeface="Arial"/>
              </a:rPr>
              <a:t>OF </a:t>
            </a:r>
            <a:r>
              <a:rPr sz="3800" b="1" spc="-150" dirty="0">
                <a:solidFill>
                  <a:srgbClr val="76B55E"/>
                </a:solidFill>
                <a:latin typeface="Arial"/>
                <a:cs typeface="Arial"/>
              </a:rPr>
              <a:t>FOCUS</a:t>
            </a:r>
            <a:r>
              <a:rPr sz="3800" b="1" spc="-325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3800" b="1" spc="-150" dirty="0">
                <a:solidFill>
                  <a:srgbClr val="76B55E"/>
                </a:solidFill>
                <a:latin typeface="Arial"/>
                <a:cs typeface="Arial"/>
              </a:rPr>
              <a:t>PHOTOS</a:t>
            </a:r>
            <a:endParaRPr sz="3800">
              <a:latin typeface="Arial"/>
              <a:cs typeface="Arial"/>
            </a:endParaRPr>
          </a:p>
          <a:p>
            <a:pPr marL="12700" marR="5080">
              <a:lnSpc>
                <a:spcPct val="115700"/>
              </a:lnSpc>
              <a:spcBef>
                <a:spcPts val="2065"/>
              </a:spcBef>
            </a:pPr>
            <a:r>
              <a:rPr sz="3800" spc="80" dirty="0">
                <a:solidFill>
                  <a:srgbClr val="767676"/>
                </a:solidFill>
                <a:latin typeface="Arial"/>
                <a:cs typeface="Arial"/>
              </a:rPr>
              <a:t>Don’t </a:t>
            </a:r>
            <a:r>
              <a:rPr sz="3800" spc="-60" dirty="0">
                <a:solidFill>
                  <a:srgbClr val="767676"/>
                </a:solidFill>
                <a:latin typeface="Arial"/>
                <a:cs typeface="Arial"/>
              </a:rPr>
              <a:t>take </a:t>
            </a:r>
            <a:r>
              <a:rPr sz="3800" spc="-30" dirty="0">
                <a:solidFill>
                  <a:srgbClr val="767676"/>
                </a:solidFill>
                <a:latin typeface="Arial"/>
                <a:cs typeface="Arial"/>
              </a:rPr>
              <a:t>artsy </a:t>
            </a:r>
            <a:r>
              <a:rPr sz="3800" spc="-15" dirty="0">
                <a:solidFill>
                  <a:srgbClr val="767676"/>
                </a:solidFill>
                <a:latin typeface="Arial"/>
                <a:cs typeface="Arial"/>
              </a:rPr>
              <a:t>low </a:t>
            </a:r>
            <a:r>
              <a:rPr sz="3800" spc="-5" dirty="0">
                <a:solidFill>
                  <a:srgbClr val="767676"/>
                </a:solidFill>
                <a:latin typeface="Arial"/>
                <a:cs typeface="Arial"/>
              </a:rPr>
              <a:t>aperture  </a:t>
            </a:r>
            <a:r>
              <a:rPr sz="3800" spc="-85" dirty="0">
                <a:solidFill>
                  <a:srgbClr val="767676"/>
                </a:solidFill>
                <a:latin typeface="Arial"/>
                <a:cs typeface="Arial"/>
              </a:rPr>
              <a:t>shots</a:t>
            </a:r>
            <a:r>
              <a:rPr sz="3800" spc="-16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165" dirty="0">
                <a:solidFill>
                  <a:srgbClr val="767676"/>
                </a:solidFill>
                <a:latin typeface="Arial"/>
                <a:cs typeface="Arial"/>
              </a:rPr>
              <a:t>of</a:t>
            </a:r>
            <a:r>
              <a:rPr sz="3800" spc="-16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</a:t>
            </a:r>
            <a:r>
              <a:rPr sz="3800" spc="-24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0" dirty="0">
                <a:solidFill>
                  <a:srgbClr val="767676"/>
                </a:solidFill>
                <a:latin typeface="Arial"/>
                <a:cs typeface="Arial"/>
              </a:rPr>
              <a:t>jewelry</a:t>
            </a:r>
            <a:r>
              <a:rPr sz="3800" spc="-31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90" dirty="0">
                <a:solidFill>
                  <a:srgbClr val="767676"/>
                </a:solidFill>
                <a:latin typeface="Arial"/>
                <a:cs typeface="Arial"/>
              </a:rPr>
              <a:t>that</a:t>
            </a:r>
            <a:r>
              <a:rPr sz="3800" spc="-22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35" dirty="0">
                <a:solidFill>
                  <a:srgbClr val="767676"/>
                </a:solidFill>
                <a:latin typeface="Arial"/>
                <a:cs typeface="Arial"/>
              </a:rPr>
              <a:t>focus  </a:t>
            </a:r>
            <a:r>
              <a:rPr sz="3800" spc="-30" dirty="0">
                <a:solidFill>
                  <a:srgbClr val="767676"/>
                </a:solidFill>
                <a:latin typeface="Arial"/>
                <a:cs typeface="Arial"/>
              </a:rPr>
              <a:t>on </a:t>
            </a:r>
            <a:r>
              <a:rPr sz="3800" dirty="0">
                <a:solidFill>
                  <a:srgbClr val="767676"/>
                </a:solidFill>
                <a:latin typeface="Arial"/>
                <a:cs typeface="Arial"/>
              </a:rPr>
              <a:t>only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one </a:t>
            </a:r>
            <a:r>
              <a:rPr sz="3800" spc="50" dirty="0">
                <a:solidFill>
                  <a:srgbClr val="767676"/>
                </a:solidFill>
                <a:latin typeface="Arial"/>
                <a:cs typeface="Arial"/>
              </a:rPr>
              <a:t>part </a:t>
            </a:r>
            <a:r>
              <a:rPr sz="3800" spc="165" dirty="0">
                <a:solidFill>
                  <a:srgbClr val="767676"/>
                </a:solidFill>
                <a:latin typeface="Arial"/>
                <a:cs typeface="Arial"/>
              </a:rPr>
              <a:t>of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the  </a:t>
            </a:r>
            <a:r>
              <a:rPr sz="3800" spc="20" dirty="0">
                <a:solidFill>
                  <a:srgbClr val="767676"/>
                </a:solidFill>
                <a:latin typeface="Arial"/>
                <a:cs typeface="Arial"/>
              </a:rPr>
              <a:t>product. </a:t>
            </a:r>
            <a:r>
              <a:rPr sz="3800" spc="-125" dirty="0">
                <a:solidFill>
                  <a:srgbClr val="767676"/>
                </a:solidFill>
                <a:latin typeface="Arial"/>
                <a:cs typeface="Arial"/>
              </a:rPr>
              <a:t>Make </a:t>
            </a:r>
            <a:r>
              <a:rPr sz="3800" spc="-120" dirty="0">
                <a:solidFill>
                  <a:srgbClr val="767676"/>
                </a:solidFill>
                <a:latin typeface="Arial"/>
                <a:cs typeface="Arial"/>
              </a:rPr>
              <a:t>sure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you </a:t>
            </a:r>
            <a:r>
              <a:rPr sz="3800" spc="-105" dirty="0">
                <a:solidFill>
                  <a:srgbClr val="767676"/>
                </a:solidFill>
                <a:latin typeface="Arial"/>
                <a:cs typeface="Arial"/>
              </a:rPr>
              <a:t>are  </a:t>
            </a:r>
            <a:r>
              <a:rPr sz="3800" spc="-114" dirty="0">
                <a:solidFill>
                  <a:srgbClr val="767676"/>
                </a:solidFill>
                <a:latin typeface="Arial"/>
                <a:cs typeface="Arial"/>
              </a:rPr>
              <a:t>using </a:t>
            </a:r>
            <a:r>
              <a:rPr sz="3800" spc="90" dirty="0">
                <a:solidFill>
                  <a:srgbClr val="767676"/>
                </a:solidFill>
                <a:latin typeface="Arial"/>
                <a:cs typeface="Arial"/>
              </a:rPr>
              <a:t>full </a:t>
            </a:r>
            <a:r>
              <a:rPr sz="3800" spc="-35" dirty="0">
                <a:solidFill>
                  <a:srgbClr val="767676"/>
                </a:solidFill>
                <a:latin typeface="Arial"/>
                <a:cs typeface="Arial"/>
              </a:rPr>
              <a:t>focus </a:t>
            </a:r>
            <a:r>
              <a:rPr sz="3800" spc="-10" dirty="0">
                <a:solidFill>
                  <a:srgbClr val="767676"/>
                </a:solidFill>
                <a:latin typeface="Arial"/>
                <a:cs typeface="Arial"/>
              </a:rPr>
              <a:t>photography  </a:t>
            </a:r>
            <a:r>
              <a:rPr sz="3800" spc="90" dirty="0">
                <a:solidFill>
                  <a:srgbClr val="767676"/>
                </a:solidFill>
                <a:latin typeface="Arial"/>
                <a:cs typeface="Arial"/>
              </a:rPr>
              <a:t>that </a:t>
            </a:r>
            <a:r>
              <a:rPr sz="3800" spc="15" dirty="0">
                <a:solidFill>
                  <a:srgbClr val="767676"/>
                </a:solidFill>
                <a:latin typeface="Arial"/>
                <a:cs typeface="Arial"/>
              </a:rPr>
              <a:t>will </a:t>
            </a:r>
            <a:r>
              <a:rPr sz="3800" spc="-10" dirty="0">
                <a:solidFill>
                  <a:srgbClr val="767676"/>
                </a:solidFill>
                <a:latin typeface="Arial"/>
                <a:cs typeface="Arial"/>
              </a:rPr>
              <a:t>create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</a:t>
            </a:r>
            <a:r>
              <a:rPr sz="3800" spc="-125" dirty="0">
                <a:solidFill>
                  <a:srgbClr val="767676"/>
                </a:solidFill>
                <a:latin typeface="Arial"/>
                <a:cs typeface="Arial"/>
              </a:rPr>
              <a:t>sharp </a:t>
            </a:r>
            <a:r>
              <a:rPr sz="3800" spc="-100" dirty="0">
                <a:solidFill>
                  <a:srgbClr val="767676"/>
                </a:solidFill>
                <a:latin typeface="Arial"/>
                <a:cs typeface="Arial"/>
              </a:rPr>
              <a:t>image 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 </a:t>
            </a: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customers </a:t>
            </a:r>
            <a:r>
              <a:rPr sz="3800" spc="-135" dirty="0">
                <a:solidFill>
                  <a:srgbClr val="767676"/>
                </a:solidFill>
                <a:latin typeface="Arial"/>
                <a:cs typeface="Arial"/>
              </a:rPr>
              <a:t>can</a:t>
            </a:r>
            <a:r>
              <a:rPr sz="3800" spc="-57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30" dirty="0">
                <a:solidFill>
                  <a:srgbClr val="767676"/>
                </a:solidFill>
                <a:latin typeface="Arial"/>
                <a:cs typeface="Arial"/>
              </a:rPr>
              <a:t>trust..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75654" y="4334946"/>
            <a:ext cx="10041579" cy="4994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6185" y="741203"/>
            <a:ext cx="15714344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325" dirty="0">
                <a:solidFill>
                  <a:srgbClr val="76B55E"/>
                </a:solidFill>
              </a:rPr>
              <a:t>Crucial </a:t>
            </a:r>
            <a:r>
              <a:rPr sz="7400" spc="-265" dirty="0">
                <a:solidFill>
                  <a:srgbClr val="76B55E"/>
                </a:solidFill>
              </a:rPr>
              <a:t>product </a:t>
            </a:r>
            <a:r>
              <a:rPr sz="7400" spc="-320" dirty="0">
                <a:solidFill>
                  <a:srgbClr val="76B55E"/>
                </a:solidFill>
              </a:rPr>
              <a:t>photography</a:t>
            </a:r>
            <a:r>
              <a:rPr sz="7400" spc="-405" dirty="0">
                <a:solidFill>
                  <a:srgbClr val="76B55E"/>
                </a:solidFill>
              </a:rPr>
              <a:t> </a:t>
            </a:r>
            <a:r>
              <a:rPr sz="7400" spc="-455" dirty="0">
                <a:solidFill>
                  <a:srgbClr val="76B55E"/>
                </a:solidFill>
              </a:rPr>
              <a:t>mistakes</a:t>
            </a:r>
            <a:endParaRPr sz="7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3583" y="4102357"/>
            <a:ext cx="6941184" cy="5556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1" spc="-175" dirty="0">
                <a:solidFill>
                  <a:srgbClr val="76B55E"/>
                </a:solidFill>
                <a:latin typeface="Arial"/>
                <a:cs typeface="Arial"/>
              </a:rPr>
              <a:t>INACCURATE </a:t>
            </a:r>
            <a:r>
              <a:rPr sz="3800" b="1" spc="-140" dirty="0">
                <a:solidFill>
                  <a:srgbClr val="76B55E"/>
                </a:solidFill>
                <a:latin typeface="Arial"/>
                <a:cs typeface="Arial"/>
              </a:rPr>
              <a:t>WHITE</a:t>
            </a:r>
            <a:r>
              <a:rPr sz="3800" b="1" spc="-170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3800" b="1" spc="-229" dirty="0">
                <a:solidFill>
                  <a:srgbClr val="76B55E"/>
                </a:solidFill>
                <a:latin typeface="Arial"/>
                <a:cs typeface="Arial"/>
              </a:rPr>
              <a:t>BALANCE</a:t>
            </a:r>
            <a:endParaRPr sz="3800">
              <a:latin typeface="Arial"/>
              <a:cs typeface="Arial"/>
            </a:endParaRPr>
          </a:p>
          <a:p>
            <a:pPr marL="12700" marR="5080">
              <a:lnSpc>
                <a:spcPct val="115700"/>
              </a:lnSpc>
              <a:spcBef>
                <a:spcPts val="2065"/>
              </a:spcBef>
            </a:pPr>
            <a:r>
              <a:rPr sz="3800" spc="145" dirty="0">
                <a:solidFill>
                  <a:srgbClr val="767676"/>
                </a:solidFill>
                <a:latin typeface="Arial"/>
                <a:cs typeface="Arial"/>
              </a:rPr>
              <a:t>If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 </a:t>
            </a:r>
            <a:r>
              <a:rPr sz="3800" spc="25" dirty="0">
                <a:solidFill>
                  <a:srgbClr val="767676"/>
                </a:solidFill>
                <a:latin typeface="Arial"/>
                <a:cs typeface="Arial"/>
              </a:rPr>
              <a:t>white </a:t>
            </a:r>
            <a:r>
              <a:rPr sz="3800" spc="-125" dirty="0">
                <a:solidFill>
                  <a:srgbClr val="767676"/>
                </a:solidFill>
                <a:latin typeface="Arial"/>
                <a:cs typeface="Arial"/>
              </a:rPr>
              <a:t>balance </a:t>
            </a: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is </a:t>
            </a:r>
            <a:r>
              <a:rPr sz="3800" spc="15" dirty="0">
                <a:solidFill>
                  <a:srgbClr val="767676"/>
                </a:solidFill>
                <a:latin typeface="Arial"/>
                <a:cs typeface="Arial"/>
              </a:rPr>
              <a:t>off,</a:t>
            </a:r>
            <a:r>
              <a:rPr sz="3800" spc="-70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</a:t>
            </a:r>
            <a:r>
              <a:rPr sz="3800" spc="-5" dirty="0">
                <a:solidFill>
                  <a:srgbClr val="767676"/>
                </a:solidFill>
                <a:latin typeface="Arial"/>
                <a:cs typeface="Arial"/>
              </a:rPr>
              <a:t>gold  </a:t>
            </a:r>
            <a:r>
              <a:rPr sz="3800" spc="-100" dirty="0">
                <a:solidFill>
                  <a:srgbClr val="767676"/>
                </a:solidFill>
                <a:latin typeface="Arial"/>
                <a:cs typeface="Arial"/>
              </a:rPr>
              <a:t>image </a:t>
            </a:r>
            <a:r>
              <a:rPr sz="3800" spc="-135" dirty="0">
                <a:solidFill>
                  <a:srgbClr val="767676"/>
                </a:solidFill>
                <a:latin typeface="Arial"/>
                <a:cs typeface="Arial"/>
              </a:rPr>
              <a:t>can </a:t>
            </a:r>
            <a:r>
              <a:rPr sz="3800" spc="5" dirty="0">
                <a:solidFill>
                  <a:srgbClr val="767676"/>
                </a:solidFill>
                <a:latin typeface="Arial"/>
                <a:cs typeface="Arial"/>
              </a:rPr>
              <a:t>look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blue </a:t>
            </a:r>
            <a:r>
              <a:rPr sz="3800" spc="100" dirty="0">
                <a:solidFill>
                  <a:srgbClr val="767676"/>
                </a:solidFill>
                <a:latin typeface="Arial"/>
                <a:cs typeface="Arial"/>
              </a:rPr>
              <a:t>or </a:t>
            </a: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vice  </a:t>
            </a:r>
            <a:r>
              <a:rPr sz="3800" spc="-140" dirty="0">
                <a:solidFill>
                  <a:srgbClr val="767676"/>
                </a:solidFill>
                <a:latin typeface="Arial"/>
                <a:cs typeface="Arial"/>
              </a:rPr>
              <a:t>versa. </a:t>
            </a:r>
            <a:r>
              <a:rPr sz="3800" spc="-70" dirty="0">
                <a:solidFill>
                  <a:srgbClr val="767676"/>
                </a:solidFill>
                <a:latin typeface="Arial"/>
                <a:cs typeface="Arial"/>
              </a:rPr>
              <a:t>In </a:t>
            </a:r>
            <a:r>
              <a:rPr sz="3800" spc="-204" dirty="0">
                <a:solidFill>
                  <a:srgbClr val="767676"/>
                </a:solidFill>
                <a:latin typeface="Arial"/>
                <a:cs typeface="Arial"/>
              </a:rPr>
              <a:t>case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you </a:t>
            </a:r>
            <a:r>
              <a:rPr sz="3800" spc="-90" dirty="0">
                <a:solidFill>
                  <a:srgbClr val="767676"/>
                </a:solidFill>
                <a:latin typeface="Arial"/>
                <a:cs typeface="Arial"/>
              </a:rPr>
              <a:t>needed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 </a:t>
            </a:r>
            <a:r>
              <a:rPr sz="3800" spc="-40" dirty="0">
                <a:solidFill>
                  <a:srgbClr val="767676"/>
                </a:solidFill>
                <a:latin typeface="Arial"/>
                <a:cs typeface="Arial"/>
              </a:rPr>
              <a:t>reminder,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both </a:t>
            </a:r>
            <a:r>
              <a:rPr sz="3800" spc="-180" dirty="0">
                <a:solidFill>
                  <a:srgbClr val="767676"/>
                </a:solidFill>
                <a:latin typeface="Arial"/>
                <a:cs typeface="Arial"/>
              </a:rPr>
              <a:t>dresses </a:t>
            </a:r>
            <a:r>
              <a:rPr sz="3800" spc="-30" dirty="0">
                <a:solidFill>
                  <a:srgbClr val="767676"/>
                </a:solidFill>
                <a:latin typeface="Arial"/>
                <a:cs typeface="Arial"/>
              </a:rPr>
              <a:t>on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the  </a:t>
            </a:r>
            <a:r>
              <a:rPr sz="3800" spc="95" dirty="0">
                <a:solidFill>
                  <a:srgbClr val="767676"/>
                </a:solidFill>
                <a:latin typeface="Arial"/>
                <a:cs typeface="Arial"/>
              </a:rPr>
              <a:t>right </a:t>
            </a:r>
            <a:r>
              <a:rPr sz="3800" spc="-105" dirty="0">
                <a:solidFill>
                  <a:srgbClr val="767676"/>
                </a:solidFill>
                <a:latin typeface="Arial"/>
                <a:cs typeface="Arial"/>
              </a:rPr>
              <a:t>are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the </a:t>
            </a:r>
            <a:r>
              <a:rPr sz="3800" spc="-35" dirty="0">
                <a:solidFill>
                  <a:srgbClr val="767676"/>
                </a:solidFill>
                <a:latin typeface="Arial"/>
                <a:cs typeface="Arial"/>
              </a:rPr>
              <a:t>exact</a:t>
            </a:r>
            <a:r>
              <a:rPr sz="3800" spc="-68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200" dirty="0">
                <a:solidFill>
                  <a:srgbClr val="767676"/>
                </a:solidFill>
                <a:latin typeface="Arial"/>
                <a:cs typeface="Arial"/>
              </a:rPr>
              <a:t>same, </a:t>
            </a:r>
            <a:r>
              <a:rPr sz="3800" spc="-100" dirty="0">
                <a:solidFill>
                  <a:srgbClr val="767676"/>
                </a:solidFill>
                <a:latin typeface="Arial"/>
                <a:cs typeface="Arial"/>
              </a:rPr>
              <a:t>sending 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the </a:t>
            </a:r>
            <a:r>
              <a:rPr sz="3800" spc="70" dirty="0">
                <a:solidFill>
                  <a:srgbClr val="767676"/>
                </a:solidFill>
                <a:latin typeface="Arial"/>
                <a:cs typeface="Arial"/>
              </a:rPr>
              <a:t>internet </a:t>
            </a:r>
            <a:r>
              <a:rPr sz="3800" spc="80" dirty="0">
                <a:solidFill>
                  <a:srgbClr val="767676"/>
                </a:solidFill>
                <a:latin typeface="Arial"/>
                <a:cs typeface="Arial"/>
              </a:rPr>
              <a:t>into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</a:t>
            </a:r>
            <a:r>
              <a:rPr sz="3800" spc="-5" dirty="0">
                <a:solidFill>
                  <a:srgbClr val="767676"/>
                </a:solidFill>
                <a:latin typeface="Arial"/>
                <a:cs typeface="Arial"/>
              </a:rPr>
              <a:t>frenzy </a:t>
            </a:r>
            <a:r>
              <a:rPr sz="3800" spc="-60" dirty="0">
                <a:solidFill>
                  <a:srgbClr val="767676"/>
                </a:solidFill>
                <a:latin typeface="Arial"/>
                <a:cs typeface="Arial"/>
              </a:rPr>
              <a:t>last  </a:t>
            </a:r>
            <a:r>
              <a:rPr sz="3800" spc="-125" dirty="0">
                <a:solidFill>
                  <a:srgbClr val="767676"/>
                </a:solidFill>
                <a:latin typeface="Arial"/>
                <a:cs typeface="Arial"/>
              </a:rPr>
              <a:t>year.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33214" y="3717164"/>
            <a:ext cx="8816485" cy="6334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9147" y="4856261"/>
            <a:ext cx="14098269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60" dirty="0"/>
              <a:t>DIY </a:t>
            </a:r>
            <a:r>
              <a:rPr spc="-365" dirty="0"/>
              <a:t>product</a:t>
            </a:r>
            <a:r>
              <a:rPr spc="-1120" dirty="0"/>
              <a:t> </a:t>
            </a:r>
            <a:r>
              <a:rPr spc="-430" dirty="0"/>
              <a:t>photography</a:t>
            </a:r>
          </a:p>
        </p:txBody>
      </p:sp>
      <p:sp>
        <p:nvSpPr>
          <p:cNvPr id="3" name="object 3"/>
          <p:cNvSpPr/>
          <p:nvPr/>
        </p:nvSpPr>
        <p:spPr>
          <a:xfrm>
            <a:off x="9605432" y="6946053"/>
            <a:ext cx="893444" cy="0"/>
          </a:xfrm>
          <a:custGeom>
            <a:avLst/>
            <a:gdLst/>
            <a:ahLst/>
            <a:cxnLst/>
            <a:rect l="l" t="t" r="r" b="b"/>
            <a:pathLst>
              <a:path w="893445">
                <a:moveTo>
                  <a:pt x="0" y="0"/>
                </a:moveTo>
                <a:lnTo>
                  <a:pt x="893235" y="0"/>
                </a:lnTo>
              </a:path>
            </a:pathLst>
          </a:custGeom>
          <a:ln w="837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16980" y="824970"/>
            <a:ext cx="9426575" cy="1005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400" spc="-200" dirty="0">
                <a:solidFill>
                  <a:srgbClr val="76B55E"/>
                </a:solidFill>
              </a:rPr>
              <a:t>What </a:t>
            </a:r>
            <a:r>
              <a:rPr sz="6400" spc="-325" dirty="0">
                <a:solidFill>
                  <a:srgbClr val="76B55E"/>
                </a:solidFill>
              </a:rPr>
              <a:t>you’re </a:t>
            </a:r>
            <a:r>
              <a:rPr sz="6400" spc="-295" dirty="0">
                <a:solidFill>
                  <a:srgbClr val="76B55E"/>
                </a:solidFill>
              </a:rPr>
              <a:t>going </a:t>
            </a:r>
            <a:r>
              <a:rPr sz="6400" spc="-20" dirty="0">
                <a:solidFill>
                  <a:srgbClr val="76B55E"/>
                </a:solidFill>
              </a:rPr>
              <a:t>to</a:t>
            </a:r>
            <a:r>
              <a:rPr sz="6400" spc="-175" dirty="0">
                <a:solidFill>
                  <a:srgbClr val="76B55E"/>
                </a:solidFill>
              </a:rPr>
              <a:t> </a:t>
            </a:r>
            <a:r>
              <a:rPr sz="6400" spc="-295" dirty="0">
                <a:solidFill>
                  <a:srgbClr val="76B55E"/>
                </a:solidFill>
              </a:rPr>
              <a:t>need</a:t>
            </a:r>
            <a:endParaRPr sz="6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6001" y="4371530"/>
            <a:ext cx="2979602" cy="29790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0649" y="4607189"/>
            <a:ext cx="2980752" cy="2973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21811" y="7473983"/>
            <a:ext cx="180467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55" dirty="0">
                <a:solidFill>
                  <a:srgbClr val="53585F"/>
                </a:solidFill>
                <a:latin typeface="Arial"/>
                <a:cs typeface="Arial"/>
              </a:rPr>
              <a:t>Camer</a:t>
            </a:r>
            <a:r>
              <a:rPr sz="4100" spc="-310" dirty="0">
                <a:solidFill>
                  <a:srgbClr val="53585F"/>
                </a:solidFill>
                <a:latin typeface="Arial"/>
                <a:cs typeface="Arial"/>
              </a:rPr>
              <a:t>a</a:t>
            </a:r>
            <a:endParaRPr sz="4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42135" y="7473983"/>
            <a:ext cx="142748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770" dirty="0">
                <a:solidFill>
                  <a:srgbClr val="53585F"/>
                </a:solidFill>
                <a:latin typeface="Arial"/>
                <a:cs typeface="Arial"/>
              </a:rPr>
              <a:t>T</a:t>
            </a:r>
            <a:r>
              <a:rPr sz="4100" spc="35" dirty="0">
                <a:solidFill>
                  <a:srgbClr val="53585F"/>
                </a:solidFill>
                <a:latin typeface="Arial"/>
                <a:cs typeface="Arial"/>
              </a:rPr>
              <a:t>ripod</a:t>
            </a:r>
            <a:endParaRPr sz="4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3871" y="7473983"/>
            <a:ext cx="118872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700" dirty="0">
                <a:solidFill>
                  <a:srgbClr val="53585F"/>
                </a:solidFill>
                <a:latin typeface="Arial"/>
                <a:cs typeface="Arial"/>
              </a:rPr>
              <a:t>T</a:t>
            </a:r>
            <a:r>
              <a:rPr sz="4100" spc="-105" dirty="0">
                <a:solidFill>
                  <a:srgbClr val="53585F"/>
                </a:solidFill>
                <a:latin typeface="Arial"/>
                <a:cs typeface="Arial"/>
              </a:rPr>
              <a:t>able</a:t>
            </a:r>
            <a:endParaRPr sz="4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06075" y="4366359"/>
            <a:ext cx="5957933" cy="29842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678073" y="7473983"/>
            <a:ext cx="115316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85" dirty="0">
                <a:solidFill>
                  <a:srgbClr val="53585F"/>
                </a:solidFill>
                <a:latin typeface="Arial"/>
                <a:cs typeface="Arial"/>
              </a:rPr>
              <a:t>Lig</a:t>
            </a:r>
            <a:r>
              <a:rPr sz="4100" spc="-130" dirty="0">
                <a:solidFill>
                  <a:srgbClr val="53585F"/>
                </a:solidFill>
                <a:latin typeface="Arial"/>
                <a:cs typeface="Arial"/>
              </a:rPr>
              <a:t>h</a:t>
            </a:r>
            <a:r>
              <a:rPr sz="4100" spc="355" dirty="0">
                <a:solidFill>
                  <a:srgbClr val="53585F"/>
                </a:solidFill>
                <a:latin typeface="Arial"/>
                <a:cs typeface="Arial"/>
              </a:rPr>
              <a:t>t</a:t>
            </a:r>
            <a:endParaRPr sz="4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627888" y="4366359"/>
            <a:ext cx="2984202" cy="2984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083280" y="4366359"/>
            <a:ext cx="2984202" cy="29842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793192" y="7510631"/>
            <a:ext cx="26416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0" dirty="0">
                <a:solidFill>
                  <a:srgbClr val="53585F"/>
                </a:solidFill>
                <a:latin typeface="Arial"/>
                <a:cs typeface="Arial"/>
              </a:rPr>
              <a:t>Foam</a:t>
            </a:r>
            <a:r>
              <a:rPr sz="4000" spc="-22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-50" dirty="0">
                <a:solidFill>
                  <a:srgbClr val="53585F"/>
                </a:solidFill>
                <a:latin typeface="Arial"/>
                <a:cs typeface="Arial"/>
              </a:rPr>
              <a:t>board</a:t>
            </a:r>
            <a:endParaRPr sz="4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03046" y="7542044"/>
            <a:ext cx="3321050" cy="6102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00" spc="-15" dirty="0">
                <a:solidFill>
                  <a:srgbClr val="53585F"/>
                </a:solidFill>
                <a:latin typeface="Arial"/>
                <a:cs typeface="Arial"/>
              </a:rPr>
              <a:t>White</a:t>
            </a:r>
            <a:r>
              <a:rPr sz="3800" spc="-204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800" spc="-35" dirty="0">
                <a:solidFill>
                  <a:srgbClr val="53585F"/>
                </a:solidFill>
                <a:latin typeface="Arial"/>
                <a:cs typeface="Arial"/>
              </a:rPr>
              <a:t>backdrop</a:t>
            </a:r>
            <a:endParaRPr sz="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25345" y="908737"/>
            <a:ext cx="8623935" cy="1005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400" spc="-260" dirty="0">
                <a:solidFill>
                  <a:srgbClr val="76B55E"/>
                </a:solidFill>
              </a:rPr>
              <a:t>Step </a:t>
            </a:r>
            <a:r>
              <a:rPr sz="6400" spc="-740" dirty="0">
                <a:solidFill>
                  <a:srgbClr val="76B55E"/>
                </a:solidFill>
              </a:rPr>
              <a:t>1: </a:t>
            </a:r>
            <a:r>
              <a:rPr sz="6400" spc="-225" dirty="0">
                <a:solidFill>
                  <a:srgbClr val="76B55E"/>
                </a:solidFill>
              </a:rPr>
              <a:t>Set </a:t>
            </a:r>
            <a:r>
              <a:rPr sz="6400" spc="-380" dirty="0">
                <a:solidFill>
                  <a:srgbClr val="76B55E"/>
                </a:solidFill>
              </a:rPr>
              <a:t>up </a:t>
            </a:r>
            <a:r>
              <a:rPr sz="6400" spc="-335" dirty="0">
                <a:solidFill>
                  <a:srgbClr val="76B55E"/>
                </a:solidFill>
              </a:rPr>
              <a:t>your</a:t>
            </a:r>
            <a:r>
              <a:rPr sz="6400" spc="-775" dirty="0">
                <a:solidFill>
                  <a:srgbClr val="76B55E"/>
                </a:solidFill>
              </a:rPr>
              <a:t> </a:t>
            </a:r>
            <a:r>
              <a:rPr sz="6400" spc="-160" dirty="0">
                <a:solidFill>
                  <a:srgbClr val="76B55E"/>
                </a:solidFill>
              </a:rPr>
              <a:t>table</a:t>
            </a:r>
            <a:endParaRPr sz="6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7213" y="3349501"/>
            <a:ext cx="7169150" cy="6643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0800"/>
              </a:lnSpc>
              <a:spcBef>
                <a:spcPts val="90"/>
              </a:spcBef>
            </a:pPr>
            <a:r>
              <a:rPr sz="3300" spc="-95" dirty="0">
                <a:solidFill>
                  <a:srgbClr val="53585F"/>
                </a:solidFill>
                <a:latin typeface="Arial"/>
                <a:cs typeface="Arial"/>
              </a:rPr>
              <a:t>Place </a:t>
            </a:r>
            <a:r>
              <a:rPr sz="3300" spc="10" dirty="0">
                <a:solidFill>
                  <a:srgbClr val="53585F"/>
                </a:solidFill>
                <a:latin typeface="Arial"/>
                <a:cs typeface="Arial"/>
              </a:rPr>
              <a:t>your </a:t>
            </a:r>
            <a:r>
              <a:rPr sz="3300" dirty="0">
                <a:solidFill>
                  <a:srgbClr val="53585F"/>
                </a:solidFill>
                <a:latin typeface="Arial"/>
                <a:cs typeface="Arial"/>
              </a:rPr>
              <a:t>table </a:t>
            </a:r>
            <a:r>
              <a:rPr sz="3300" spc="-254" dirty="0">
                <a:solidFill>
                  <a:srgbClr val="53585F"/>
                </a:solidFill>
                <a:latin typeface="Arial"/>
                <a:cs typeface="Arial"/>
              </a:rPr>
              <a:t>as </a:t>
            </a:r>
            <a:r>
              <a:rPr sz="3300" spc="-40" dirty="0">
                <a:solidFill>
                  <a:srgbClr val="53585F"/>
                </a:solidFill>
                <a:latin typeface="Arial"/>
                <a:cs typeface="Arial"/>
              </a:rPr>
              <a:t>close </a:t>
            </a:r>
            <a:r>
              <a:rPr sz="3300" spc="175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3300" spc="-61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the </a:t>
            </a:r>
            <a:r>
              <a:rPr sz="3300" spc="-20" dirty="0">
                <a:solidFill>
                  <a:srgbClr val="53585F"/>
                </a:solidFill>
                <a:latin typeface="Arial"/>
                <a:cs typeface="Arial"/>
              </a:rPr>
              <a:t>window  </a:t>
            </a:r>
            <a:r>
              <a:rPr sz="3300" spc="-254" dirty="0">
                <a:solidFill>
                  <a:srgbClr val="53585F"/>
                </a:solidFill>
                <a:latin typeface="Arial"/>
                <a:cs typeface="Arial"/>
              </a:rPr>
              <a:t>as </a:t>
            </a:r>
            <a:r>
              <a:rPr sz="3300" spc="-70" dirty="0">
                <a:solidFill>
                  <a:srgbClr val="53585F"/>
                </a:solidFill>
                <a:latin typeface="Arial"/>
                <a:cs typeface="Arial"/>
              </a:rPr>
              <a:t>possible </a:t>
            </a:r>
            <a:r>
              <a:rPr sz="3300" spc="65" dirty="0">
                <a:solidFill>
                  <a:srgbClr val="53585F"/>
                </a:solidFill>
                <a:latin typeface="Arial"/>
                <a:cs typeface="Arial"/>
              </a:rPr>
              <a:t>without </a:t>
            </a:r>
            <a:r>
              <a:rPr sz="3300" spc="20" dirty="0">
                <a:solidFill>
                  <a:srgbClr val="53585F"/>
                </a:solidFill>
                <a:latin typeface="Arial"/>
                <a:cs typeface="Arial"/>
              </a:rPr>
              <a:t>intersecting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the  </a:t>
            </a:r>
            <a:r>
              <a:rPr sz="3300" spc="-95" dirty="0">
                <a:solidFill>
                  <a:srgbClr val="53585F"/>
                </a:solidFill>
                <a:latin typeface="Arial"/>
                <a:cs typeface="Arial"/>
              </a:rPr>
              <a:t>shadow </a:t>
            </a:r>
            <a:r>
              <a:rPr sz="3300" spc="114" dirty="0">
                <a:solidFill>
                  <a:srgbClr val="53585F"/>
                </a:solidFill>
                <a:latin typeface="Arial"/>
                <a:cs typeface="Arial"/>
              </a:rPr>
              <a:t>from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300" spc="-42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53585F"/>
                </a:solidFill>
                <a:latin typeface="Arial"/>
                <a:cs typeface="Arial"/>
              </a:rPr>
              <a:t>windowsill.</a:t>
            </a:r>
            <a:endParaRPr sz="3300">
              <a:latin typeface="Arial"/>
              <a:cs typeface="Arial"/>
            </a:endParaRPr>
          </a:p>
          <a:p>
            <a:pPr marL="12700" marR="501650">
              <a:lnSpc>
                <a:spcPct val="120800"/>
              </a:lnSpc>
              <a:spcBef>
                <a:spcPts val="3050"/>
              </a:spcBef>
            </a:pPr>
            <a:r>
              <a:rPr sz="3300" spc="10" dirty="0">
                <a:solidFill>
                  <a:srgbClr val="53585F"/>
                </a:solidFill>
                <a:latin typeface="Arial"/>
                <a:cs typeface="Arial"/>
              </a:rPr>
              <a:t>Start</a:t>
            </a:r>
            <a:r>
              <a:rPr sz="3300" spc="-13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45" dirty="0">
                <a:solidFill>
                  <a:srgbClr val="53585F"/>
                </a:solidFill>
                <a:latin typeface="Arial"/>
                <a:cs typeface="Arial"/>
              </a:rPr>
              <a:t>with</a:t>
            </a:r>
            <a:r>
              <a:rPr sz="3300" spc="-12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300" spc="-13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53585F"/>
                </a:solidFill>
                <a:latin typeface="Arial"/>
                <a:cs typeface="Arial"/>
              </a:rPr>
              <a:t>window</a:t>
            </a:r>
            <a:r>
              <a:rPr sz="3300" spc="-12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215" dirty="0">
                <a:solidFill>
                  <a:srgbClr val="53585F"/>
                </a:solidFill>
                <a:latin typeface="Arial"/>
                <a:cs typeface="Arial"/>
              </a:rPr>
              <a:t>90</a:t>
            </a:r>
            <a:r>
              <a:rPr sz="3300" spc="-12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53585F"/>
                </a:solidFill>
                <a:latin typeface="Arial"/>
                <a:cs typeface="Arial"/>
              </a:rPr>
              <a:t>degrees</a:t>
            </a:r>
            <a:r>
              <a:rPr sz="3300" spc="-13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175" dirty="0">
                <a:solidFill>
                  <a:srgbClr val="53585F"/>
                </a:solidFill>
                <a:latin typeface="Arial"/>
                <a:cs typeface="Arial"/>
              </a:rPr>
              <a:t>to 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300" spc="-12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120" dirty="0">
                <a:solidFill>
                  <a:srgbClr val="53585F"/>
                </a:solidFill>
                <a:latin typeface="Arial"/>
                <a:cs typeface="Arial"/>
              </a:rPr>
              <a:t>right/left</a:t>
            </a:r>
            <a:r>
              <a:rPr sz="3300" spc="-12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170" dirty="0">
                <a:solidFill>
                  <a:srgbClr val="53585F"/>
                </a:solidFill>
                <a:latin typeface="Arial"/>
                <a:cs typeface="Arial"/>
              </a:rPr>
              <a:t>of</a:t>
            </a:r>
            <a:r>
              <a:rPr sz="3300" spc="-12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10" dirty="0">
                <a:solidFill>
                  <a:srgbClr val="53585F"/>
                </a:solidFill>
                <a:latin typeface="Arial"/>
                <a:cs typeface="Arial"/>
              </a:rPr>
              <a:t>your</a:t>
            </a:r>
            <a:r>
              <a:rPr sz="330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-25" dirty="0">
                <a:solidFill>
                  <a:srgbClr val="53585F"/>
                </a:solidFill>
                <a:latin typeface="Arial"/>
                <a:cs typeface="Arial"/>
              </a:rPr>
              <a:t>setup</a:t>
            </a:r>
            <a:endParaRPr sz="3300">
              <a:latin typeface="Arial"/>
              <a:cs typeface="Arial"/>
            </a:endParaRPr>
          </a:p>
          <a:p>
            <a:pPr marL="12700" marR="344805">
              <a:lnSpc>
                <a:spcPct val="120800"/>
              </a:lnSpc>
              <a:spcBef>
                <a:spcPts val="2965"/>
              </a:spcBef>
            </a:pPr>
            <a:r>
              <a:rPr sz="3300" spc="-150" dirty="0">
                <a:solidFill>
                  <a:srgbClr val="53585F"/>
                </a:solidFill>
                <a:latin typeface="Arial"/>
                <a:cs typeface="Arial"/>
              </a:rPr>
              <a:t>The </a:t>
            </a:r>
            <a:r>
              <a:rPr sz="3300" spc="-10" dirty="0">
                <a:solidFill>
                  <a:srgbClr val="53585F"/>
                </a:solidFill>
                <a:latin typeface="Arial"/>
                <a:cs typeface="Arial"/>
              </a:rPr>
              <a:t>closer </a:t>
            </a:r>
            <a:r>
              <a:rPr sz="3300" spc="-35" dirty="0">
                <a:solidFill>
                  <a:srgbClr val="53585F"/>
                </a:solidFill>
                <a:latin typeface="Arial"/>
                <a:cs typeface="Arial"/>
              </a:rPr>
              <a:t>you </a:t>
            </a:r>
            <a:r>
              <a:rPr sz="3300" spc="-75" dirty="0">
                <a:solidFill>
                  <a:srgbClr val="53585F"/>
                </a:solidFill>
                <a:latin typeface="Arial"/>
                <a:cs typeface="Arial"/>
              </a:rPr>
              <a:t>are </a:t>
            </a:r>
            <a:r>
              <a:rPr sz="3300" spc="175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3300" spc="-67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the </a:t>
            </a:r>
            <a:r>
              <a:rPr sz="3300" spc="-50" dirty="0">
                <a:solidFill>
                  <a:srgbClr val="53585F"/>
                </a:solidFill>
                <a:latin typeface="Arial"/>
                <a:cs typeface="Arial"/>
              </a:rPr>
              <a:t>window,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the  </a:t>
            </a:r>
            <a:r>
              <a:rPr sz="3300" spc="75" dirty="0">
                <a:solidFill>
                  <a:srgbClr val="53585F"/>
                </a:solidFill>
                <a:latin typeface="Arial"/>
                <a:cs typeface="Arial"/>
              </a:rPr>
              <a:t>softer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300" spc="-67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45" dirty="0">
                <a:solidFill>
                  <a:srgbClr val="53585F"/>
                </a:solidFill>
                <a:latin typeface="Arial"/>
                <a:cs typeface="Arial"/>
              </a:rPr>
              <a:t>light </a:t>
            </a:r>
            <a:r>
              <a:rPr sz="3300" spc="-15" dirty="0">
                <a:solidFill>
                  <a:srgbClr val="53585F"/>
                </a:solidFill>
                <a:latin typeface="Arial"/>
                <a:cs typeface="Arial"/>
              </a:rPr>
              <a:t>will </a:t>
            </a:r>
            <a:r>
              <a:rPr sz="3300" spc="-35" dirty="0">
                <a:solidFill>
                  <a:srgbClr val="53585F"/>
                </a:solidFill>
                <a:latin typeface="Arial"/>
                <a:cs typeface="Arial"/>
              </a:rPr>
              <a:t>be</a:t>
            </a:r>
            <a:endParaRPr sz="3300">
              <a:latin typeface="Arial"/>
              <a:cs typeface="Arial"/>
            </a:endParaRPr>
          </a:p>
          <a:p>
            <a:pPr marL="12700" marR="218440">
              <a:lnSpc>
                <a:spcPct val="120800"/>
              </a:lnSpc>
              <a:spcBef>
                <a:spcPts val="3050"/>
              </a:spcBef>
            </a:pPr>
            <a:r>
              <a:rPr sz="3300" spc="-225" dirty="0">
                <a:solidFill>
                  <a:srgbClr val="53585F"/>
                </a:solidFill>
                <a:latin typeface="Arial"/>
                <a:cs typeface="Arial"/>
              </a:rPr>
              <a:t>You </a:t>
            </a:r>
            <a:r>
              <a:rPr sz="3300" spc="30" dirty="0">
                <a:solidFill>
                  <a:srgbClr val="53585F"/>
                </a:solidFill>
                <a:latin typeface="Arial"/>
                <a:cs typeface="Arial"/>
              </a:rPr>
              <a:t>do </a:t>
            </a:r>
            <a:r>
              <a:rPr sz="3300" b="1" spc="-65" dirty="0">
                <a:solidFill>
                  <a:srgbClr val="53585F"/>
                </a:solidFill>
                <a:latin typeface="Arial"/>
                <a:cs typeface="Arial"/>
              </a:rPr>
              <a:t>not </a:t>
            </a:r>
            <a:r>
              <a:rPr sz="3300" spc="-20" dirty="0">
                <a:solidFill>
                  <a:srgbClr val="53585F"/>
                </a:solidFill>
                <a:latin typeface="Arial"/>
                <a:cs typeface="Arial"/>
              </a:rPr>
              <a:t>want </a:t>
            </a:r>
            <a:r>
              <a:rPr sz="3300" spc="60" dirty="0">
                <a:solidFill>
                  <a:srgbClr val="53585F"/>
                </a:solidFill>
                <a:latin typeface="Arial"/>
                <a:cs typeface="Arial"/>
              </a:rPr>
              <a:t>direct </a:t>
            </a:r>
            <a:r>
              <a:rPr sz="3300" spc="-20" dirty="0">
                <a:solidFill>
                  <a:srgbClr val="53585F"/>
                </a:solidFill>
                <a:latin typeface="Arial"/>
                <a:cs typeface="Arial"/>
              </a:rPr>
              <a:t>sunlight</a:t>
            </a:r>
            <a:r>
              <a:rPr sz="3300" spc="-509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65" dirty="0">
                <a:solidFill>
                  <a:srgbClr val="53585F"/>
                </a:solidFill>
                <a:latin typeface="Arial"/>
                <a:cs typeface="Arial"/>
              </a:rPr>
              <a:t>hitting  </a:t>
            </a:r>
            <a:r>
              <a:rPr sz="3300" spc="10" dirty="0">
                <a:solidFill>
                  <a:srgbClr val="53585F"/>
                </a:solidFill>
                <a:latin typeface="Arial"/>
                <a:cs typeface="Arial"/>
              </a:rPr>
              <a:t>your</a:t>
            </a:r>
            <a:r>
              <a:rPr sz="3300" spc="-20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53585F"/>
                </a:solidFill>
                <a:latin typeface="Arial"/>
                <a:cs typeface="Arial"/>
              </a:rPr>
              <a:t>set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26956" y="3319270"/>
            <a:ext cx="10209113" cy="6858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1689" y="908737"/>
            <a:ext cx="9176385" cy="1005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400" spc="-260" dirty="0">
                <a:solidFill>
                  <a:srgbClr val="76B55E"/>
                </a:solidFill>
              </a:rPr>
              <a:t>Step </a:t>
            </a:r>
            <a:r>
              <a:rPr sz="6400" spc="-160" dirty="0">
                <a:solidFill>
                  <a:srgbClr val="76B55E"/>
                </a:solidFill>
              </a:rPr>
              <a:t>2: </a:t>
            </a:r>
            <a:r>
              <a:rPr sz="6400" spc="-225" dirty="0">
                <a:solidFill>
                  <a:srgbClr val="76B55E"/>
                </a:solidFill>
              </a:rPr>
              <a:t>Set </a:t>
            </a:r>
            <a:r>
              <a:rPr sz="6400" spc="-380" dirty="0">
                <a:solidFill>
                  <a:srgbClr val="76B55E"/>
                </a:solidFill>
              </a:rPr>
              <a:t>up </a:t>
            </a:r>
            <a:r>
              <a:rPr sz="6400" spc="-335" dirty="0">
                <a:solidFill>
                  <a:srgbClr val="76B55E"/>
                </a:solidFill>
              </a:rPr>
              <a:t>your </a:t>
            </a:r>
            <a:r>
              <a:rPr sz="6400" spc="-445" dirty="0">
                <a:solidFill>
                  <a:srgbClr val="76B55E"/>
                </a:solidFill>
              </a:rPr>
              <a:t>sweep</a:t>
            </a:r>
            <a:endParaRPr sz="6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7213" y="3262592"/>
            <a:ext cx="7221855" cy="6790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sz="3600" spc="25" dirty="0">
                <a:solidFill>
                  <a:srgbClr val="53585F"/>
                </a:solidFill>
                <a:latin typeface="Arial"/>
                <a:cs typeface="Arial"/>
              </a:rPr>
              <a:t>Ultimate </a:t>
            </a:r>
            <a:r>
              <a:rPr sz="3600" spc="-50" dirty="0">
                <a:solidFill>
                  <a:srgbClr val="53585F"/>
                </a:solidFill>
                <a:latin typeface="Arial"/>
                <a:cs typeface="Arial"/>
              </a:rPr>
              <a:t>goal </a:t>
            </a:r>
            <a:r>
              <a:rPr sz="3600" spc="-165" dirty="0">
                <a:solidFill>
                  <a:srgbClr val="53585F"/>
                </a:solidFill>
                <a:latin typeface="Arial"/>
                <a:cs typeface="Arial"/>
              </a:rPr>
              <a:t>is </a:t>
            </a:r>
            <a:r>
              <a:rPr sz="3600" spc="185" dirty="0">
                <a:solidFill>
                  <a:srgbClr val="53585F"/>
                </a:solidFill>
                <a:latin typeface="Arial"/>
                <a:cs typeface="Arial"/>
              </a:rPr>
              <a:t>to </a:t>
            </a:r>
            <a:r>
              <a:rPr sz="3600" spc="-130" dirty="0">
                <a:solidFill>
                  <a:srgbClr val="53585F"/>
                </a:solidFill>
                <a:latin typeface="Arial"/>
                <a:cs typeface="Arial"/>
              </a:rPr>
              <a:t>have </a:t>
            </a:r>
            <a:r>
              <a:rPr sz="3600" spc="5" dirty="0">
                <a:solidFill>
                  <a:srgbClr val="53585F"/>
                </a:solidFill>
                <a:latin typeface="Arial"/>
                <a:cs typeface="Arial"/>
              </a:rPr>
              <a:t>your </a:t>
            </a:r>
            <a:r>
              <a:rPr sz="3600" spc="15" dirty="0">
                <a:solidFill>
                  <a:srgbClr val="53585F"/>
                </a:solidFill>
                <a:latin typeface="Arial"/>
                <a:cs typeface="Arial"/>
              </a:rPr>
              <a:t>mat  </a:t>
            </a:r>
            <a:r>
              <a:rPr sz="3600" spc="-30" dirty="0">
                <a:solidFill>
                  <a:srgbClr val="53585F"/>
                </a:solidFill>
                <a:latin typeface="Arial"/>
                <a:cs typeface="Arial"/>
              </a:rPr>
              <a:t>board</a:t>
            </a:r>
            <a:r>
              <a:rPr sz="3600" spc="-1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53585F"/>
                </a:solidFill>
                <a:latin typeface="Arial"/>
                <a:cs typeface="Arial"/>
              </a:rPr>
              <a:t>sweep</a:t>
            </a:r>
            <a:r>
              <a:rPr sz="3600" spc="-17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114" dirty="0">
                <a:solidFill>
                  <a:srgbClr val="53585F"/>
                </a:solidFill>
                <a:latin typeface="Arial"/>
                <a:cs typeface="Arial"/>
              </a:rPr>
              <a:t>from</a:t>
            </a:r>
            <a:r>
              <a:rPr sz="3600" spc="-1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35" dirty="0">
                <a:solidFill>
                  <a:srgbClr val="53585F"/>
                </a:solidFill>
                <a:latin typeface="Arial"/>
                <a:cs typeface="Arial"/>
              </a:rPr>
              <a:t>being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95" dirty="0">
                <a:solidFill>
                  <a:srgbClr val="53585F"/>
                </a:solidFill>
                <a:latin typeface="Arial"/>
                <a:cs typeface="Arial"/>
              </a:rPr>
              <a:t>flat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5" dirty="0">
                <a:solidFill>
                  <a:srgbClr val="53585F"/>
                </a:solidFill>
                <a:latin typeface="Arial"/>
                <a:cs typeface="Arial"/>
              </a:rPr>
              <a:t>on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5" dirty="0">
                <a:solidFill>
                  <a:srgbClr val="53585F"/>
                </a:solidFill>
                <a:latin typeface="Arial"/>
                <a:cs typeface="Arial"/>
              </a:rPr>
              <a:t>your  </a:t>
            </a:r>
            <a:r>
              <a:rPr sz="3600" spc="-5" dirty="0">
                <a:solidFill>
                  <a:srgbClr val="53585F"/>
                </a:solidFill>
                <a:latin typeface="Arial"/>
                <a:cs typeface="Arial"/>
              </a:rPr>
              <a:t>table </a:t>
            </a:r>
            <a:r>
              <a:rPr sz="3600" spc="185" dirty="0">
                <a:solidFill>
                  <a:srgbClr val="53585F"/>
                </a:solidFill>
                <a:latin typeface="Arial"/>
                <a:cs typeface="Arial"/>
              </a:rPr>
              <a:t>to </a:t>
            </a:r>
            <a:r>
              <a:rPr sz="3600" spc="-35" dirty="0">
                <a:solidFill>
                  <a:srgbClr val="53585F"/>
                </a:solidFill>
                <a:latin typeface="Arial"/>
                <a:cs typeface="Arial"/>
              </a:rPr>
              <a:t>being</a:t>
            </a:r>
            <a:r>
              <a:rPr sz="3600" spc="-58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10" dirty="0">
                <a:solidFill>
                  <a:srgbClr val="53585F"/>
                </a:solidFill>
                <a:latin typeface="Arial"/>
                <a:cs typeface="Arial"/>
              </a:rPr>
              <a:t>vertical</a:t>
            </a:r>
            <a:endParaRPr sz="3600">
              <a:latin typeface="Arial"/>
              <a:cs typeface="Arial"/>
            </a:endParaRPr>
          </a:p>
          <a:p>
            <a:pPr marL="12700" marR="147320">
              <a:lnSpc>
                <a:spcPct val="120200"/>
              </a:lnSpc>
              <a:spcBef>
                <a:spcPts val="3300"/>
              </a:spcBef>
            </a:pPr>
            <a:r>
              <a:rPr sz="3600" spc="-250" dirty="0">
                <a:solidFill>
                  <a:srgbClr val="53585F"/>
                </a:solidFill>
                <a:latin typeface="Arial"/>
                <a:cs typeface="Arial"/>
              </a:rPr>
              <a:t>You </a:t>
            </a:r>
            <a:r>
              <a:rPr sz="3600" spc="-80" dirty="0">
                <a:solidFill>
                  <a:srgbClr val="53585F"/>
                </a:solidFill>
                <a:latin typeface="Arial"/>
                <a:cs typeface="Arial"/>
              </a:rPr>
              <a:t>can </a:t>
            </a:r>
            <a:r>
              <a:rPr sz="3600" spc="-60" dirty="0">
                <a:solidFill>
                  <a:srgbClr val="53585F"/>
                </a:solidFill>
                <a:latin typeface="Arial"/>
                <a:cs typeface="Arial"/>
              </a:rPr>
              <a:t>place </a:t>
            </a:r>
            <a:r>
              <a:rPr sz="3600" spc="60" dirty="0">
                <a:solidFill>
                  <a:srgbClr val="53585F"/>
                </a:solidFill>
                <a:latin typeface="Arial"/>
                <a:cs typeface="Arial"/>
              </a:rPr>
              <a:t>the </a:t>
            </a:r>
            <a:r>
              <a:rPr sz="3600" spc="-5" dirty="0">
                <a:solidFill>
                  <a:srgbClr val="53585F"/>
                </a:solidFill>
                <a:latin typeface="Arial"/>
                <a:cs typeface="Arial"/>
              </a:rPr>
              <a:t>table </a:t>
            </a:r>
            <a:r>
              <a:rPr sz="3600" spc="-85" dirty="0">
                <a:solidFill>
                  <a:srgbClr val="53585F"/>
                </a:solidFill>
                <a:latin typeface="Arial"/>
                <a:cs typeface="Arial"/>
              </a:rPr>
              <a:t>against </a:t>
            </a:r>
            <a:r>
              <a:rPr sz="3600" spc="60" dirty="0">
                <a:solidFill>
                  <a:srgbClr val="53585F"/>
                </a:solidFill>
                <a:latin typeface="Arial"/>
                <a:cs typeface="Arial"/>
              </a:rPr>
              <a:t>the  </a:t>
            </a:r>
            <a:r>
              <a:rPr sz="3600" spc="-85" dirty="0">
                <a:solidFill>
                  <a:srgbClr val="53585F"/>
                </a:solidFill>
                <a:latin typeface="Arial"/>
                <a:cs typeface="Arial"/>
              </a:rPr>
              <a:t>wall</a:t>
            </a:r>
            <a:r>
              <a:rPr sz="3600" spc="-1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53585F"/>
                </a:solidFill>
                <a:latin typeface="Arial"/>
                <a:cs typeface="Arial"/>
              </a:rPr>
              <a:t>and</a:t>
            </a:r>
            <a:r>
              <a:rPr sz="3600" spc="-1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53585F"/>
                </a:solidFill>
                <a:latin typeface="Arial"/>
                <a:cs typeface="Arial"/>
              </a:rPr>
              <a:t>tape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600" spc="-1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53585F"/>
                </a:solidFill>
                <a:latin typeface="Arial"/>
                <a:cs typeface="Arial"/>
              </a:rPr>
              <a:t>sweep</a:t>
            </a:r>
            <a:r>
              <a:rPr sz="3600" spc="-1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185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75" dirty="0">
                <a:solidFill>
                  <a:srgbClr val="53585F"/>
                </a:solidFill>
                <a:latin typeface="Arial"/>
                <a:cs typeface="Arial"/>
              </a:rPr>
              <a:t>both</a:t>
            </a:r>
            <a:r>
              <a:rPr sz="3600" spc="-1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53585F"/>
                </a:solidFill>
                <a:latin typeface="Arial"/>
                <a:cs typeface="Arial"/>
              </a:rPr>
              <a:t>the  </a:t>
            </a:r>
            <a:r>
              <a:rPr sz="3600" spc="-85" dirty="0">
                <a:solidFill>
                  <a:srgbClr val="53585F"/>
                </a:solidFill>
                <a:latin typeface="Arial"/>
                <a:cs typeface="Arial"/>
              </a:rPr>
              <a:t>wall </a:t>
            </a:r>
            <a:r>
              <a:rPr sz="3600" spc="-105" dirty="0">
                <a:solidFill>
                  <a:srgbClr val="53585F"/>
                </a:solidFill>
                <a:latin typeface="Arial"/>
                <a:cs typeface="Arial"/>
              </a:rPr>
              <a:t>and </a:t>
            </a:r>
            <a:r>
              <a:rPr sz="3600" spc="60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600" spc="-21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53585F"/>
                </a:solidFill>
                <a:latin typeface="Arial"/>
                <a:cs typeface="Arial"/>
              </a:rPr>
              <a:t>table</a:t>
            </a:r>
            <a:endParaRPr sz="3600">
              <a:latin typeface="Arial"/>
              <a:cs typeface="Arial"/>
            </a:endParaRPr>
          </a:p>
          <a:p>
            <a:pPr marL="12700" marR="170815">
              <a:lnSpc>
                <a:spcPct val="120200"/>
              </a:lnSpc>
              <a:spcBef>
                <a:spcPts val="3215"/>
              </a:spcBef>
            </a:pPr>
            <a:r>
              <a:rPr sz="3600" spc="100" dirty="0">
                <a:solidFill>
                  <a:srgbClr val="53585F"/>
                </a:solidFill>
                <a:latin typeface="Arial"/>
                <a:cs typeface="Arial"/>
              </a:rPr>
              <a:t>If </a:t>
            </a:r>
            <a:r>
              <a:rPr sz="3600" spc="-45" dirty="0">
                <a:solidFill>
                  <a:srgbClr val="53585F"/>
                </a:solidFill>
                <a:latin typeface="Arial"/>
                <a:cs typeface="Arial"/>
              </a:rPr>
              <a:t>you </a:t>
            </a:r>
            <a:r>
              <a:rPr sz="3600" spc="60" dirty="0">
                <a:solidFill>
                  <a:srgbClr val="53585F"/>
                </a:solidFill>
                <a:latin typeface="Arial"/>
                <a:cs typeface="Arial"/>
              </a:rPr>
              <a:t>don’t </a:t>
            </a:r>
            <a:r>
              <a:rPr sz="3600" spc="-130" dirty="0">
                <a:solidFill>
                  <a:srgbClr val="53585F"/>
                </a:solidFill>
                <a:latin typeface="Arial"/>
                <a:cs typeface="Arial"/>
              </a:rPr>
              <a:t>have </a:t>
            </a:r>
            <a:r>
              <a:rPr sz="3600" spc="-265" dirty="0">
                <a:solidFill>
                  <a:srgbClr val="53585F"/>
                </a:solidFill>
                <a:latin typeface="Arial"/>
                <a:cs typeface="Arial"/>
              </a:rPr>
              <a:t>a </a:t>
            </a:r>
            <a:r>
              <a:rPr sz="3600" spc="-105" dirty="0">
                <a:solidFill>
                  <a:srgbClr val="53585F"/>
                </a:solidFill>
                <a:latin typeface="Arial"/>
                <a:cs typeface="Arial"/>
              </a:rPr>
              <a:t>wall, </a:t>
            </a:r>
            <a:r>
              <a:rPr sz="3600" spc="-45" dirty="0">
                <a:solidFill>
                  <a:srgbClr val="53585F"/>
                </a:solidFill>
                <a:latin typeface="Arial"/>
                <a:cs typeface="Arial"/>
              </a:rPr>
              <a:t>you </a:t>
            </a:r>
            <a:r>
              <a:rPr sz="3600" spc="-20" dirty="0">
                <a:solidFill>
                  <a:srgbClr val="53585F"/>
                </a:solidFill>
                <a:latin typeface="Arial"/>
                <a:cs typeface="Arial"/>
              </a:rPr>
              <a:t>will  </a:t>
            </a:r>
            <a:r>
              <a:rPr sz="3600" spc="-55" dirty="0">
                <a:solidFill>
                  <a:srgbClr val="53585F"/>
                </a:solidFill>
                <a:latin typeface="Arial"/>
                <a:cs typeface="Arial"/>
              </a:rPr>
              <a:t>need </a:t>
            </a:r>
            <a:r>
              <a:rPr sz="3600" spc="185" dirty="0">
                <a:solidFill>
                  <a:srgbClr val="53585F"/>
                </a:solidFill>
                <a:latin typeface="Arial"/>
                <a:cs typeface="Arial"/>
              </a:rPr>
              <a:t>to </a:t>
            </a:r>
            <a:r>
              <a:rPr sz="3600" spc="-140" dirty="0">
                <a:solidFill>
                  <a:srgbClr val="53585F"/>
                </a:solidFill>
                <a:latin typeface="Arial"/>
                <a:cs typeface="Arial"/>
              </a:rPr>
              <a:t>make </a:t>
            </a:r>
            <a:r>
              <a:rPr sz="3600" spc="-15" dirty="0">
                <a:solidFill>
                  <a:srgbClr val="53585F"/>
                </a:solidFill>
                <a:latin typeface="Arial"/>
                <a:cs typeface="Arial"/>
              </a:rPr>
              <a:t>something </a:t>
            </a:r>
            <a:r>
              <a:rPr sz="3600" spc="185" dirty="0">
                <a:solidFill>
                  <a:srgbClr val="53585F"/>
                </a:solidFill>
                <a:latin typeface="Arial"/>
                <a:cs typeface="Arial"/>
              </a:rPr>
              <a:t>to </a:t>
            </a:r>
            <a:r>
              <a:rPr sz="3600" spc="-65" dirty="0">
                <a:solidFill>
                  <a:srgbClr val="53585F"/>
                </a:solidFill>
                <a:latin typeface="Arial"/>
                <a:cs typeface="Arial"/>
              </a:rPr>
              <a:t>secure  </a:t>
            </a:r>
            <a:r>
              <a:rPr sz="3600" spc="60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53585F"/>
                </a:solidFill>
                <a:latin typeface="Arial"/>
                <a:cs typeface="Arial"/>
              </a:rPr>
              <a:t>back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180" dirty="0">
                <a:solidFill>
                  <a:srgbClr val="53585F"/>
                </a:solidFill>
                <a:latin typeface="Arial"/>
                <a:cs typeface="Arial"/>
              </a:rPr>
              <a:t>of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53585F"/>
                </a:solidFill>
                <a:latin typeface="Arial"/>
                <a:cs typeface="Arial"/>
              </a:rPr>
              <a:t>sweep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185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53585F"/>
                </a:solidFill>
                <a:latin typeface="Arial"/>
                <a:cs typeface="Arial"/>
              </a:rPr>
              <a:t>(i.e</a:t>
            </a:r>
            <a:r>
              <a:rPr sz="3600" spc="-13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600" spc="-45" dirty="0">
                <a:solidFill>
                  <a:srgbClr val="53585F"/>
                </a:solidFill>
                <a:latin typeface="Arial"/>
                <a:cs typeface="Arial"/>
              </a:rPr>
              <a:t>bricks)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30612" y="3570571"/>
            <a:ext cx="9874044" cy="6345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1778952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spc="-240" dirty="0">
                <a:solidFill>
                  <a:srgbClr val="76B55E"/>
                </a:solidFill>
              </a:rPr>
              <a:t>Step </a:t>
            </a:r>
            <a:r>
              <a:rPr sz="5750" spc="-130" dirty="0">
                <a:solidFill>
                  <a:srgbClr val="76B55E"/>
                </a:solidFill>
              </a:rPr>
              <a:t>3: </a:t>
            </a:r>
            <a:r>
              <a:rPr sz="5750" spc="-204" dirty="0">
                <a:solidFill>
                  <a:srgbClr val="76B55E"/>
                </a:solidFill>
              </a:rPr>
              <a:t>Set </a:t>
            </a:r>
            <a:r>
              <a:rPr sz="5750" spc="-345" dirty="0">
                <a:solidFill>
                  <a:srgbClr val="76B55E"/>
                </a:solidFill>
              </a:rPr>
              <a:t>up </a:t>
            </a:r>
            <a:r>
              <a:rPr sz="5750" spc="-305" dirty="0">
                <a:solidFill>
                  <a:srgbClr val="76B55E"/>
                </a:solidFill>
              </a:rPr>
              <a:t>your </a:t>
            </a:r>
            <a:r>
              <a:rPr sz="5750" spc="-204" dirty="0">
                <a:solidFill>
                  <a:srgbClr val="76B55E"/>
                </a:solidFill>
              </a:rPr>
              <a:t>product </a:t>
            </a:r>
            <a:r>
              <a:rPr sz="5750" spc="-229" dirty="0">
                <a:solidFill>
                  <a:srgbClr val="76B55E"/>
                </a:solidFill>
              </a:rPr>
              <a:t>in </a:t>
            </a:r>
            <a:r>
              <a:rPr sz="5750" spc="-80" dirty="0">
                <a:solidFill>
                  <a:srgbClr val="76B55E"/>
                </a:solidFill>
              </a:rPr>
              <a:t>the </a:t>
            </a:r>
            <a:r>
              <a:rPr sz="5750" spc="-225" dirty="0">
                <a:solidFill>
                  <a:srgbClr val="76B55E"/>
                </a:solidFill>
              </a:rPr>
              <a:t>middle </a:t>
            </a:r>
            <a:r>
              <a:rPr sz="5750" spc="-25" dirty="0">
                <a:solidFill>
                  <a:srgbClr val="76B55E"/>
                </a:solidFill>
              </a:rPr>
              <a:t>of </a:t>
            </a:r>
            <a:r>
              <a:rPr sz="5750" spc="-80" dirty="0">
                <a:solidFill>
                  <a:srgbClr val="76B55E"/>
                </a:solidFill>
              </a:rPr>
              <a:t>the</a:t>
            </a:r>
            <a:r>
              <a:rPr sz="5750" spc="-480" dirty="0">
                <a:solidFill>
                  <a:srgbClr val="76B55E"/>
                </a:solidFill>
              </a:rPr>
              <a:t> </a:t>
            </a:r>
            <a:r>
              <a:rPr sz="5750" spc="-290" dirty="0">
                <a:solidFill>
                  <a:srgbClr val="76B55E"/>
                </a:solidFill>
              </a:rPr>
              <a:t>surface</a:t>
            </a:r>
            <a:endParaRPr sz="575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98763" y="4447897"/>
            <a:ext cx="16344265" cy="4423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-140" dirty="0">
                <a:solidFill>
                  <a:srgbClr val="53585F"/>
                </a:solidFill>
                <a:latin typeface="Arial"/>
                <a:cs typeface="Arial"/>
              </a:rPr>
              <a:t>May</a:t>
            </a:r>
            <a:r>
              <a:rPr sz="4950" spc="-31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seem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35" dirty="0">
                <a:solidFill>
                  <a:srgbClr val="53585F"/>
                </a:solidFill>
                <a:latin typeface="Arial"/>
                <a:cs typeface="Arial"/>
              </a:rPr>
              <a:t>simple,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80" dirty="0">
                <a:solidFill>
                  <a:srgbClr val="53585F"/>
                </a:solidFill>
                <a:latin typeface="Arial"/>
                <a:cs typeface="Arial"/>
              </a:rPr>
              <a:t>but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30" dirty="0">
                <a:solidFill>
                  <a:srgbClr val="53585F"/>
                </a:solidFill>
                <a:latin typeface="Arial"/>
                <a:cs typeface="Arial"/>
              </a:rPr>
              <a:t>can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05" dirty="0">
                <a:solidFill>
                  <a:srgbClr val="53585F"/>
                </a:solidFill>
                <a:latin typeface="Arial"/>
                <a:cs typeface="Arial"/>
              </a:rPr>
              <a:t>take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50" dirty="0">
                <a:solidFill>
                  <a:srgbClr val="53585F"/>
                </a:solidFill>
                <a:latin typeface="Arial"/>
                <a:cs typeface="Arial"/>
              </a:rPr>
              <a:t>time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235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5" dirty="0">
                <a:solidFill>
                  <a:srgbClr val="53585F"/>
                </a:solidFill>
                <a:latin typeface="Arial"/>
                <a:cs typeface="Arial"/>
              </a:rPr>
              <a:t>position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75" dirty="0">
                <a:solidFill>
                  <a:srgbClr val="53585F"/>
                </a:solidFill>
                <a:latin typeface="Arial"/>
                <a:cs typeface="Arial"/>
              </a:rPr>
              <a:t>correctly</a:t>
            </a:r>
            <a:endParaRPr sz="4950">
              <a:latin typeface="Arial"/>
              <a:cs typeface="Arial"/>
            </a:endParaRPr>
          </a:p>
          <a:p>
            <a:pPr marL="12700" marR="5080">
              <a:lnSpc>
                <a:spcPct val="119400"/>
              </a:lnSpc>
              <a:spcBef>
                <a:spcPts val="3710"/>
              </a:spcBef>
            </a:pPr>
            <a:r>
              <a:rPr sz="4950" spc="-325" dirty="0">
                <a:solidFill>
                  <a:srgbClr val="53585F"/>
                </a:solidFill>
                <a:latin typeface="Arial"/>
                <a:cs typeface="Arial"/>
              </a:rPr>
              <a:t>Pay</a:t>
            </a:r>
            <a:r>
              <a:rPr sz="4950" spc="-31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60" dirty="0">
                <a:solidFill>
                  <a:srgbClr val="53585F"/>
                </a:solidFill>
                <a:latin typeface="Arial"/>
                <a:cs typeface="Arial"/>
              </a:rPr>
              <a:t>attention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235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25" dirty="0">
                <a:solidFill>
                  <a:srgbClr val="53585F"/>
                </a:solidFill>
                <a:latin typeface="Arial"/>
                <a:cs typeface="Arial"/>
              </a:rPr>
              <a:t>all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65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110" dirty="0">
                <a:solidFill>
                  <a:srgbClr val="53585F"/>
                </a:solidFill>
                <a:latin typeface="Arial"/>
                <a:cs typeface="Arial"/>
              </a:rPr>
              <a:t>little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10" dirty="0">
                <a:solidFill>
                  <a:srgbClr val="53585F"/>
                </a:solidFill>
                <a:latin typeface="Arial"/>
                <a:cs typeface="Arial"/>
              </a:rPr>
              <a:t>details,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45" dirty="0">
                <a:solidFill>
                  <a:srgbClr val="53585F"/>
                </a:solidFill>
                <a:latin typeface="Arial"/>
                <a:cs typeface="Arial"/>
              </a:rPr>
              <a:t>such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409" dirty="0">
                <a:solidFill>
                  <a:srgbClr val="53585F"/>
                </a:solidFill>
                <a:latin typeface="Arial"/>
                <a:cs typeface="Arial"/>
              </a:rPr>
              <a:t>as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10" dirty="0">
                <a:solidFill>
                  <a:srgbClr val="53585F"/>
                </a:solidFill>
                <a:latin typeface="Arial"/>
                <a:cs typeface="Arial"/>
              </a:rPr>
              <a:t>keeping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65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10" dirty="0">
                <a:solidFill>
                  <a:srgbClr val="53585F"/>
                </a:solidFill>
                <a:latin typeface="Arial"/>
                <a:cs typeface="Arial"/>
              </a:rPr>
              <a:t>label  </a:t>
            </a:r>
            <a:r>
              <a:rPr sz="4950" spc="35" dirty="0">
                <a:solidFill>
                  <a:srgbClr val="53585F"/>
                </a:solidFill>
                <a:latin typeface="Arial"/>
                <a:cs typeface="Arial"/>
              </a:rPr>
              <a:t>type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20" dirty="0">
                <a:solidFill>
                  <a:srgbClr val="53585F"/>
                </a:solidFill>
                <a:latin typeface="Arial"/>
                <a:cs typeface="Arial"/>
              </a:rPr>
              <a:t>centred</a:t>
            </a:r>
            <a:endParaRPr sz="4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60"/>
              </a:spcBef>
            </a:pPr>
            <a:r>
              <a:rPr sz="4950" spc="75" dirty="0">
                <a:solidFill>
                  <a:srgbClr val="53585F"/>
                </a:solidFill>
                <a:latin typeface="Arial"/>
                <a:cs typeface="Arial"/>
              </a:rPr>
              <a:t>Don’t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85" dirty="0">
                <a:solidFill>
                  <a:srgbClr val="53585F"/>
                </a:solidFill>
                <a:latin typeface="Arial"/>
                <a:cs typeface="Arial"/>
              </a:rPr>
              <a:t>be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45" dirty="0">
                <a:solidFill>
                  <a:srgbClr val="53585F"/>
                </a:solidFill>
                <a:latin typeface="Arial"/>
                <a:cs typeface="Arial"/>
              </a:rPr>
              <a:t>afraid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229" dirty="0">
                <a:solidFill>
                  <a:srgbClr val="53585F"/>
                </a:solidFill>
                <a:latin typeface="Arial"/>
                <a:cs typeface="Arial"/>
              </a:rPr>
              <a:t>of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65" dirty="0">
                <a:solidFill>
                  <a:srgbClr val="53585F"/>
                </a:solidFill>
                <a:latin typeface="Arial"/>
                <a:cs typeface="Arial"/>
              </a:rPr>
              <a:t>many</a:t>
            </a:r>
            <a:r>
              <a:rPr sz="4950" spc="-31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30" dirty="0">
                <a:solidFill>
                  <a:srgbClr val="53585F"/>
                </a:solidFill>
                <a:latin typeface="Arial"/>
                <a:cs typeface="Arial"/>
              </a:rPr>
              <a:t>tiny</a:t>
            </a:r>
            <a:r>
              <a:rPr sz="4950" spc="-31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110" dirty="0">
                <a:solidFill>
                  <a:srgbClr val="53585F"/>
                </a:solidFill>
                <a:latin typeface="Arial"/>
                <a:cs typeface="Arial"/>
              </a:rPr>
              <a:t>little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75" dirty="0">
                <a:solidFill>
                  <a:srgbClr val="53585F"/>
                </a:solidFill>
                <a:latin typeface="Arial"/>
                <a:cs typeface="Arial"/>
              </a:rPr>
              <a:t>movements!</a:t>
            </a:r>
            <a:endParaRPr sz="4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47775" y="783087"/>
            <a:ext cx="316547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480" dirty="0">
                <a:solidFill>
                  <a:srgbClr val="76B55E"/>
                </a:solidFill>
              </a:rPr>
              <a:t>A</a:t>
            </a:r>
            <a:r>
              <a:rPr sz="7400" spc="-390" dirty="0">
                <a:solidFill>
                  <a:srgbClr val="76B55E"/>
                </a:solidFill>
              </a:rPr>
              <a:t>genda</a:t>
            </a:r>
            <a:endParaRPr sz="7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1226" y="3794160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544" y="0"/>
                </a:moveTo>
                <a:lnTo>
                  <a:pt x="478925" y="1893"/>
                </a:lnTo>
                <a:lnTo>
                  <a:pt x="434568" y="7572"/>
                </a:lnTo>
                <a:lnTo>
                  <a:pt x="390733" y="17038"/>
                </a:lnTo>
                <a:lnTo>
                  <a:pt x="347683" y="30289"/>
                </a:lnTo>
                <a:lnTo>
                  <a:pt x="305678" y="47327"/>
                </a:lnTo>
                <a:lnTo>
                  <a:pt x="264980" y="68152"/>
                </a:lnTo>
                <a:lnTo>
                  <a:pt x="225851" y="92762"/>
                </a:lnTo>
                <a:lnTo>
                  <a:pt x="188551" y="121159"/>
                </a:lnTo>
                <a:lnTo>
                  <a:pt x="153342" y="153342"/>
                </a:lnTo>
                <a:lnTo>
                  <a:pt x="121159" y="188551"/>
                </a:lnTo>
                <a:lnTo>
                  <a:pt x="92762" y="225851"/>
                </a:lnTo>
                <a:lnTo>
                  <a:pt x="68152" y="264980"/>
                </a:lnTo>
                <a:lnTo>
                  <a:pt x="47327" y="305678"/>
                </a:lnTo>
                <a:lnTo>
                  <a:pt x="30289" y="347683"/>
                </a:lnTo>
                <a:lnTo>
                  <a:pt x="17038" y="390733"/>
                </a:lnTo>
                <a:lnTo>
                  <a:pt x="7572" y="434568"/>
                </a:lnTo>
                <a:lnTo>
                  <a:pt x="1893" y="478925"/>
                </a:lnTo>
                <a:lnTo>
                  <a:pt x="0" y="523544"/>
                </a:lnTo>
                <a:lnTo>
                  <a:pt x="1893" y="568162"/>
                </a:lnTo>
                <a:lnTo>
                  <a:pt x="7572" y="612520"/>
                </a:lnTo>
                <a:lnTo>
                  <a:pt x="17038" y="656354"/>
                </a:lnTo>
                <a:lnTo>
                  <a:pt x="30289" y="699405"/>
                </a:lnTo>
                <a:lnTo>
                  <a:pt x="47327" y="741409"/>
                </a:lnTo>
                <a:lnTo>
                  <a:pt x="68152" y="782107"/>
                </a:lnTo>
                <a:lnTo>
                  <a:pt x="92762" y="821237"/>
                </a:lnTo>
                <a:lnTo>
                  <a:pt x="121159" y="858537"/>
                </a:lnTo>
                <a:lnTo>
                  <a:pt x="153342" y="893746"/>
                </a:lnTo>
                <a:lnTo>
                  <a:pt x="188551" y="925929"/>
                </a:lnTo>
                <a:lnTo>
                  <a:pt x="225851" y="954325"/>
                </a:lnTo>
                <a:lnTo>
                  <a:pt x="264980" y="978936"/>
                </a:lnTo>
                <a:lnTo>
                  <a:pt x="305678" y="999760"/>
                </a:lnTo>
                <a:lnTo>
                  <a:pt x="347683" y="1016798"/>
                </a:lnTo>
                <a:lnTo>
                  <a:pt x="390733" y="1030050"/>
                </a:lnTo>
                <a:lnTo>
                  <a:pt x="434568" y="1039516"/>
                </a:lnTo>
                <a:lnTo>
                  <a:pt x="478925" y="1045195"/>
                </a:lnTo>
                <a:lnTo>
                  <a:pt x="523544" y="1047088"/>
                </a:lnTo>
                <a:lnTo>
                  <a:pt x="568163" y="1045195"/>
                </a:lnTo>
                <a:lnTo>
                  <a:pt x="612520" y="1039516"/>
                </a:lnTo>
                <a:lnTo>
                  <a:pt x="656355" y="1030050"/>
                </a:lnTo>
                <a:lnTo>
                  <a:pt x="699405" y="1016798"/>
                </a:lnTo>
                <a:lnTo>
                  <a:pt x="741410" y="999760"/>
                </a:lnTo>
                <a:lnTo>
                  <a:pt x="782108" y="978936"/>
                </a:lnTo>
                <a:lnTo>
                  <a:pt x="821237" y="954325"/>
                </a:lnTo>
                <a:lnTo>
                  <a:pt x="858537" y="925929"/>
                </a:lnTo>
                <a:lnTo>
                  <a:pt x="893746" y="893746"/>
                </a:lnTo>
                <a:lnTo>
                  <a:pt x="925929" y="858537"/>
                </a:lnTo>
                <a:lnTo>
                  <a:pt x="954326" y="821237"/>
                </a:lnTo>
                <a:lnTo>
                  <a:pt x="978936" y="782107"/>
                </a:lnTo>
                <a:lnTo>
                  <a:pt x="999760" y="741409"/>
                </a:lnTo>
                <a:lnTo>
                  <a:pt x="1016798" y="699405"/>
                </a:lnTo>
                <a:lnTo>
                  <a:pt x="1030050" y="656354"/>
                </a:lnTo>
                <a:lnTo>
                  <a:pt x="1039516" y="612520"/>
                </a:lnTo>
                <a:lnTo>
                  <a:pt x="1045195" y="568162"/>
                </a:lnTo>
                <a:lnTo>
                  <a:pt x="1047088" y="523544"/>
                </a:lnTo>
                <a:lnTo>
                  <a:pt x="1045195" y="478925"/>
                </a:lnTo>
                <a:lnTo>
                  <a:pt x="1039516" y="434568"/>
                </a:lnTo>
                <a:lnTo>
                  <a:pt x="1030050" y="390733"/>
                </a:lnTo>
                <a:lnTo>
                  <a:pt x="1016798" y="347683"/>
                </a:lnTo>
                <a:lnTo>
                  <a:pt x="999760" y="305678"/>
                </a:lnTo>
                <a:lnTo>
                  <a:pt x="978936" y="264980"/>
                </a:lnTo>
                <a:lnTo>
                  <a:pt x="954326" y="225851"/>
                </a:lnTo>
                <a:lnTo>
                  <a:pt x="925929" y="188551"/>
                </a:lnTo>
                <a:lnTo>
                  <a:pt x="893746" y="153342"/>
                </a:lnTo>
                <a:lnTo>
                  <a:pt x="858537" y="121159"/>
                </a:lnTo>
                <a:lnTo>
                  <a:pt x="821237" y="92762"/>
                </a:lnTo>
                <a:lnTo>
                  <a:pt x="782108" y="68152"/>
                </a:lnTo>
                <a:lnTo>
                  <a:pt x="741410" y="47327"/>
                </a:lnTo>
                <a:lnTo>
                  <a:pt x="699405" y="30289"/>
                </a:lnTo>
                <a:lnTo>
                  <a:pt x="656355" y="17038"/>
                </a:lnTo>
                <a:lnTo>
                  <a:pt x="612520" y="7572"/>
                </a:lnTo>
                <a:lnTo>
                  <a:pt x="568163" y="1893"/>
                </a:lnTo>
                <a:lnTo>
                  <a:pt x="523544" y="0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74661" y="3955765"/>
            <a:ext cx="683704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70" dirty="0">
                <a:solidFill>
                  <a:srgbClr val="878787"/>
                </a:solidFill>
                <a:latin typeface="Arial"/>
                <a:cs typeface="Arial"/>
              </a:rPr>
              <a:t>What </a:t>
            </a:r>
            <a:r>
              <a:rPr sz="4100" spc="-195" dirty="0">
                <a:solidFill>
                  <a:srgbClr val="878787"/>
                </a:solidFill>
                <a:latin typeface="Arial"/>
                <a:cs typeface="Arial"/>
              </a:rPr>
              <a:t>is </a:t>
            </a:r>
            <a:r>
              <a:rPr sz="4100" spc="65" dirty="0">
                <a:solidFill>
                  <a:srgbClr val="878787"/>
                </a:solidFill>
                <a:latin typeface="Arial"/>
                <a:cs typeface="Arial"/>
              </a:rPr>
              <a:t>product</a:t>
            </a:r>
            <a:r>
              <a:rPr sz="4100" spc="-220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100" spc="-40" dirty="0">
                <a:solidFill>
                  <a:srgbClr val="878787"/>
                </a:solidFill>
                <a:latin typeface="Arial"/>
                <a:cs typeface="Arial"/>
              </a:rPr>
              <a:t>photography?</a:t>
            </a:r>
            <a:endParaRPr sz="4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1226" y="5247750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544" y="0"/>
                </a:moveTo>
                <a:lnTo>
                  <a:pt x="478925" y="1893"/>
                </a:lnTo>
                <a:lnTo>
                  <a:pt x="434568" y="7572"/>
                </a:lnTo>
                <a:lnTo>
                  <a:pt x="390733" y="17038"/>
                </a:lnTo>
                <a:lnTo>
                  <a:pt x="347683" y="30289"/>
                </a:lnTo>
                <a:lnTo>
                  <a:pt x="305678" y="47327"/>
                </a:lnTo>
                <a:lnTo>
                  <a:pt x="264980" y="68152"/>
                </a:lnTo>
                <a:lnTo>
                  <a:pt x="225851" y="92762"/>
                </a:lnTo>
                <a:lnTo>
                  <a:pt x="188551" y="121159"/>
                </a:lnTo>
                <a:lnTo>
                  <a:pt x="153342" y="153342"/>
                </a:lnTo>
                <a:lnTo>
                  <a:pt x="121159" y="188551"/>
                </a:lnTo>
                <a:lnTo>
                  <a:pt x="92762" y="225851"/>
                </a:lnTo>
                <a:lnTo>
                  <a:pt x="68152" y="264980"/>
                </a:lnTo>
                <a:lnTo>
                  <a:pt x="47327" y="305678"/>
                </a:lnTo>
                <a:lnTo>
                  <a:pt x="30289" y="347683"/>
                </a:lnTo>
                <a:lnTo>
                  <a:pt x="17038" y="390733"/>
                </a:lnTo>
                <a:lnTo>
                  <a:pt x="7572" y="434567"/>
                </a:lnTo>
                <a:lnTo>
                  <a:pt x="1893" y="478925"/>
                </a:lnTo>
                <a:lnTo>
                  <a:pt x="0" y="523543"/>
                </a:lnTo>
                <a:lnTo>
                  <a:pt x="1893" y="568162"/>
                </a:lnTo>
                <a:lnTo>
                  <a:pt x="7572" y="612519"/>
                </a:lnTo>
                <a:lnTo>
                  <a:pt x="17038" y="656354"/>
                </a:lnTo>
                <a:lnTo>
                  <a:pt x="30289" y="699404"/>
                </a:lnTo>
                <a:lnTo>
                  <a:pt x="47327" y="741409"/>
                </a:lnTo>
                <a:lnTo>
                  <a:pt x="68152" y="782107"/>
                </a:lnTo>
                <a:lnTo>
                  <a:pt x="92762" y="821237"/>
                </a:lnTo>
                <a:lnTo>
                  <a:pt x="121159" y="858537"/>
                </a:lnTo>
                <a:lnTo>
                  <a:pt x="153342" y="893746"/>
                </a:lnTo>
                <a:lnTo>
                  <a:pt x="188551" y="925929"/>
                </a:lnTo>
                <a:lnTo>
                  <a:pt x="225851" y="954325"/>
                </a:lnTo>
                <a:lnTo>
                  <a:pt x="264980" y="978936"/>
                </a:lnTo>
                <a:lnTo>
                  <a:pt x="305678" y="999760"/>
                </a:lnTo>
                <a:lnTo>
                  <a:pt x="347683" y="1016798"/>
                </a:lnTo>
                <a:lnTo>
                  <a:pt x="390733" y="1030050"/>
                </a:lnTo>
                <a:lnTo>
                  <a:pt x="434568" y="1039516"/>
                </a:lnTo>
                <a:lnTo>
                  <a:pt x="478925" y="1045195"/>
                </a:lnTo>
                <a:lnTo>
                  <a:pt x="523544" y="1047088"/>
                </a:lnTo>
                <a:lnTo>
                  <a:pt x="568163" y="1045195"/>
                </a:lnTo>
                <a:lnTo>
                  <a:pt x="612520" y="1039516"/>
                </a:lnTo>
                <a:lnTo>
                  <a:pt x="656355" y="1030050"/>
                </a:lnTo>
                <a:lnTo>
                  <a:pt x="699405" y="1016798"/>
                </a:lnTo>
                <a:lnTo>
                  <a:pt x="741410" y="999760"/>
                </a:lnTo>
                <a:lnTo>
                  <a:pt x="782108" y="978936"/>
                </a:lnTo>
                <a:lnTo>
                  <a:pt x="821237" y="954325"/>
                </a:lnTo>
                <a:lnTo>
                  <a:pt x="858537" y="925929"/>
                </a:lnTo>
                <a:lnTo>
                  <a:pt x="893746" y="893746"/>
                </a:lnTo>
                <a:lnTo>
                  <a:pt x="925929" y="858537"/>
                </a:lnTo>
                <a:lnTo>
                  <a:pt x="954326" y="821237"/>
                </a:lnTo>
                <a:lnTo>
                  <a:pt x="978936" y="782107"/>
                </a:lnTo>
                <a:lnTo>
                  <a:pt x="999760" y="741409"/>
                </a:lnTo>
                <a:lnTo>
                  <a:pt x="1016798" y="699404"/>
                </a:lnTo>
                <a:lnTo>
                  <a:pt x="1030050" y="656354"/>
                </a:lnTo>
                <a:lnTo>
                  <a:pt x="1039516" y="612519"/>
                </a:lnTo>
                <a:lnTo>
                  <a:pt x="1045195" y="568162"/>
                </a:lnTo>
                <a:lnTo>
                  <a:pt x="1047088" y="523543"/>
                </a:lnTo>
                <a:lnTo>
                  <a:pt x="1045195" y="478925"/>
                </a:lnTo>
                <a:lnTo>
                  <a:pt x="1039516" y="434567"/>
                </a:lnTo>
                <a:lnTo>
                  <a:pt x="1030050" y="390733"/>
                </a:lnTo>
                <a:lnTo>
                  <a:pt x="1016798" y="347683"/>
                </a:lnTo>
                <a:lnTo>
                  <a:pt x="999760" y="305678"/>
                </a:lnTo>
                <a:lnTo>
                  <a:pt x="978936" y="264980"/>
                </a:lnTo>
                <a:lnTo>
                  <a:pt x="954326" y="225851"/>
                </a:lnTo>
                <a:lnTo>
                  <a:pt x="925929" y="188551"/>
                </a:lnTo>
                <a:lnTo>
                  <a:pt x="893746" y="153342"/>
                </a:lnTo>
                <a:lnTo>
                  <a:pt x="858537" y="121159"/>
                </a:lnTo>
                <a:lnTo>
                  <a:pt x="821237" y="92762"/>
                </a:lnTo>
                <a:lnTo>
                  <a:pt x="782108" y="68152"/>
                </a:lnTo>
                <a:lnTo>
                  <a:pt x="741410" y="47327"/>
                </a:lnTo>
                <a:lnTo>
                  <a:pt x="699405" y="30289"/>
                </a:lnTo>
                <a:lnTo>
                  <a:pt x="656355" y="17038"/>
                </a:lnTo>
                <a:lnTo>
                  <a:pt x="612520" y="7572"/>
                </a:lnTo>
                <a:lnTo>
                  <a:pt x="568163" y="1893"/>
                </a:lnTo>
                <a:lnTo>
                  <a:pt x="523544" y="0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74661" y="5390276"/>
            <a:ext cx="4742815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160" dirty="0">
                <a:solidFill>
                  <a:srgbClr val="878787"/>
                </a:solidFill>
                <a:latin typeface="Arial"/>
                <a:cs typeface="Arial"/>
              </a:rPr>
              <a:t>Why </a:t>
            </a:r>
            <a:r>
              <a:rPr sz="4350" spc="-204" dirty="0">
                <a:solidFill>
                  <a:srgbClr val="878787"/>
                </a:solidFill>
                <a:latin typeface="Arial"/>
                <a:cs typeface="Arial"/>
              </a:rPr>
              <a:t>is </a:t>
            </a:r>
            <a:r>
              <a:rPr sz="4350" spc="165" dirty="0">
                <a:solidFill>
                  <a:srgbClr val="878787"/>
                </a:solidFill>
                <a:latin typeface="Arial"/>
                <a:cs typeface="Arial"/>
              </a:rPr>
              <a:t>it</a:t>
            </a:r>
            <a:r>
              <a:rPr sz="4350" spc="-28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350" spc="5" dirty="0">
                <a:solidFill>
                  <a:srgbClr val="878787"/>
                </a:solidFill>
                <a:latin typeface="Arial"/>
                <a:cs typeface="Arial"/>
              </a:rPr>
              <a:t>important?</a:t>
            </a:r>
            <a:endParaRPr sz="43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1226" y="6701340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4" h="1047115">
                <a:moveTo>
                  <a:pt x="523544" y="0"/>
                </a:moveTo>
                <a:lnTo>
                  <a:pt x="478925" y="1893"/>
                </a:lnTo>
                <a:lnTo>
                  <a:pt x="434568" y="7572"/>
                </a:lnTo>
                <a:lnTo>
                  <a:pt x="390733" y="17038"/>
                </a:lnTo>
                <a:lnTo>
                  <a:pt x="347683" y="30290"/>
                </a:lnTo>
                <a:lnTo>
                  <a:pt x="305678" y="47328"/>
                </a:lnTo>
                <a:lnTo>
                  <a:pt x="264980" y="68152"/>
                </a:lnTo>
                <a:lnTo>
                  <a:pt x="225851" y="92763"/>
                </a:lnTo>
                <a:lnTo>
                  <a:pt x="188551" y="121160"/>
                </a:lnTo>
                <a:lnTo>
                  <a:pt x="153342" y="153343"/>
                </a:lnTo>
                <a:lnTo>
                  <a:pt x="121159" y="188552"/>
                </a:lnTo>
                <a:lnTo>
                  <a:pt x="92762" y="225851"/>
                </a:lnTo>
                <a:lnTo>
                  <a:pt x="68152" y="264981"/>
                </a:lnTo>
                <a:lnTo>
                  <a:pt x="47327" y="305679"/>
                </a:lnTo>
                <a:lnTo>
                  <a:pt x="30289" y="347683"/>
                </a:lnTo>
                <a:lnTo>
                  <a:pt x="17038" y="390734"/>
                </a:lnTo>
                <a:lnTo>
                  <a:pt x="7572" y="434568"/>
                </a:lnTo>
                <a:lnTo>
                  <a:pt x="1893" y="478925"/>
                </a:lnTo>
                <a:lnTo>
                  <a:pt x="0" y="523544"/>
                </a:lnTo>
                <a:lnTo>
                  <a:pt x="1893" y="568163"/>
                </a:lnTo>
                <a:lnTo>
                  <a:pt x="7572" y="612520"/>
                </a:lnTo>
                <a:lnTo>
                  <a:pt x="17038" y="656354"/>
                </a:lnTo>
                <a:lnTo>
                  <a:pt x="30289" y="699405"/>
                </a:lnTo>
                <a:lnTo>
                  <a:pt x="47327" y="741409"/>
                </a:lnTo>
                <a:lnTo>
                  <a:pt x="68152" y="782107"/>
                </a:lnTo>
                <a:lnTo>
                  <a:pt x="92762" y="821237"/>
                </a:lnTo>
                <a:lnTo>
                  <a:pt x="121159" y="858537"/>
                </a:lnTo>
                <a:lnTo>
                  <a:pt x="153342" y="893745"/>
                </a:lnTo>
                <a:lnTo>
                  <a:pt x="188551" y="925928"/>
                </a:lnTo>
                <a:lnTo>
                  <a:pt x="225851" y="954325"/>
                </a:lnTo>
                <a:lnTo>
                  <a:pt x="264980" y="978936"/>
                </a:lnTo>
                <a:lnTo>
                  <a:pt x="305678" y="999760"/>
                </a:lnTo>
                <a:lnTo>
                  <a:pt x="347683" y="1016799"/>
                </a:lnTo>
                <a:lnTo>
                  <a:pt x="390733" y="1030050"/>
                </a:lnTo>
                <a:lnTo>
                  <a:pt x="434568" y="1039516"/>
                </a:lnTo>
                <a:lnTo>
                  <a:pt x="478925" y="1045195"/>
                </a:lnTo>
                <a:lnTo>
                  <a:pt x="523544" y="1047089"/>
                </a:lnTo>
                <a:lnTo>
                  <a:pt x="568163" y="1045195"/>
                </a:lnTo>
                <a:lnTo>
                  <a:pt x="612520" y="1039516"/>
                </a:lnTo>
                <a:lnTo>
                  <a:pt x="656355" y="1030050"/>
                </a:lnTo>
                <a:lnTo>
                  <a:pt x="699405" y="1016799"/>
                </a:lnTo>
                <a:lnTo>
                  <a:pt x="741410" y="999760"/>
                </a:lnTo>
                <a:lnTo>
                  <a:pt x="782108" y="978936"/>
                </a:lnTo>
                <a:lnTo>
                  <a:pt x="821237" y="954325"/>
                </a:lnTo>
                <a:lnTo>
                  <a:pt x="858537" y="925928"/>
                </a:lnTo>
                <a:lnTo>
                  <a:pt x="893746" y="893745"/>
                </a:lnTo>
                <a:lnTo>
                  <a:pt x="925929" y="858537"/>
                </a:lnTo>
                <a:lnTo>
                  <a:pt x="954326" y="821237"/>
                </a:lnTo>
                <a:lnTo>
                  <a:pt x="978936" y="782107"/>
                </a:lnTo>
                <a:lnTo>
                  <a:pt x="999760" y="741409"/>
                </a:lnTo>
                <a:lnTo>
                  <a:pt x="1016798" y="699405"/>
                </a:lnTo>
                <a:lnTo>
                  <a:pt x="1030050" y="656354"/>
                </a:lnTo>
                <a:lnTo>
                  <a:pt x="1039516" y="612520"/>
                </a:lnTo>
                <a:lnTo>
                  <a:pt x="1045195" y="568163"/>
                </a:lnTo>
                <a:lnTo>
                  <a:pt x="1047088" y="523544"/>
                </a:lnTo>
                <a:lnTo>
                  <a:pt x="1045195" y="478925"/>
                </a:lnTo>
                <a:lnTo>
                  <a:pt x="1039516" y="434568"/>
                </a:lnTo>
                <a:lnTo>
                  <a:pt x="1030050" y="390734"/>
                </a:lnTo>
                <a:lnTo>
                  <a:pt x="1016798" y="347683"/>
                </a:lnTo>
                <a:lnTo>
                  <a:pt x="999760" y="305679"/>
                </a:lnTo>
                <a:lnTo>
                  <a:pt x="978936" y="264981"/>
                </a:lnTo>
                <a:lnTo>
                  <a:pt x="954326" y="225851"/>
                </a:lnTo>
                <a:lnTo>
                  <a:pt x="925929" y="188552"/>
                </a:lnTo>
                <a:lnTo>
                  <a:pt x="893746" y="153343"/>
                </a:lnTo>
                <a:lnTo>
                  <a:pt x="858537" y="121160"/>
                </a:lnTo>
                <a:lnTo>
                  <a:pt x="821237" y="92763"/>
                </a:lnTo>
                <a:lnTo>
                  <a:pt x="782108" y="68152"/>
                </a:lnTo>
                <a:lnTo>
                  <a:pt x="741410" y="47328"/>
                </a:lnTo>
                <a:lnTo>
                  <a:pt x="699405" y="30290"/>
                </a:lnTo>
                <a:lnTo>
                  <a:pt x="656355" y="17038"/>
                </a:lnTo>
                <a:lnTo>
                  <a:pt x="612520" y="7572"/>
                </a:lnTo>
                <a:lnTo>
                  <a:pt x="568163" y="1893"/>
                </a:lnTo>
                <a:lnTo>
                  <a:pt x="523544" y="0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1723" y="8154930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4" h="1047115">
                <a:moveTo>
                  <a:pt x="523544" y="0"/>
                </a:moveTo>
                <a:lnTo>
                  <a:pt x="478925" y="1893"/>
                </a:lnTo>
                <a:lnTo>
                  <a:pt x="434568" y="7572"/>
                </a:lnTo>
                <a:lnTo>
                  <a:pt x="390733" y="17038"/>
                </a:lnTo>
                <a:lnTo>
                  <a:pt x="347683" y="30289"/>
                </a:lnTo>
                <a:lnTo>
                  <a:pt x="305678" y="47327"/>
                </a:lnTo>
                <a:lnTo>
                  <a:pt x="264980" y="68152"/>
                </a:lnTo>
                <a:lnTo>
                  <a:pt x="225851" y="92762"/>
                </a:lnTo>
                <a:lnTo>
                  <a:pt x="188551" y="121159"/>
                </a:lnTo>
                <a:lnTo>
                  <a:pt x="153342" y="153342"/>
                </a:lnTo>
                <a:lnTo>
                  <a:pt x="121159" y="188551"/>
                </a:lnTo>
                <a:lnTo>
                  <a:pt x="92762" y="225851"/>
                </a:lnTo>
                <a:lnTo>
                  <a:pt x="68152" y="264981"/>
                </a:lnTo>
                <a:lnTo>
                  <a:pt x="47327" y="305678"/>
                </a:lnTo>
                <a:lnTo>
                  <a:pt x="30289" y="347683"/>
                </a:lnTo>
                <a:lnTo>
                  <a:pt x="17038" y="390734"/>
                </a:lnTo>
                <a:lnTo>
                  <a:pt x="7572" y="434568"/>
                </a:lnTo>
                <a:lnTo>
                  <a:pt x="1893" y="478926"/>
                </a:lnTo>
                <a:lnTo>
                  <a:pt x="0" y="523544"/>
                </a:lnTo>
                <a:lnTo>
                  <a:pt x="1893" y="568163"/>
                </a:lnTo>
                <a:lnTo>
                  <a:pt x="7572" y="612520"/>
                </a:lnTo>
                <a:lnTo>
                  <a:pt x="17038" y="656355"/>
                </a:lnTo>
                <a:lnTo>
                  <a:pt x="30289" y="699405"/>
                </a:lnTo>
                <a:lnTo>
                  <a:pt x="47327" y="741410"/>
                </a:lnTo>
                <a:lnTo>
                  <a:pt x="68152" y="782107"/>
                </a:lnTo>
                <a:lnTo>
                  <a:pt x="92762" y="821237"/>
                </a:lnTo>
                <a:lnTo>
                  <a:pt x="121159" y="858537"/>
                </a:lnTo>
                <a:lnTo>
                  <a:pt x="153342" y="893746"/>
                </a:lnTo>
                <a:lnTo>
                  <a:pt x="188551" y="925929"/>
                </a:lnTo>
                <a:lnTo>
                  <a:pt x="225851" y="954325"/>
                </a:lnTo>
                <a:lnTo>
                  <a:pt x="264980" y="978936"/>
                </a:lnTo>
                <a:lnTo>
                  <a:pt x="305678" y="999760"/>
                </a:lnTo>
                <a:lnTo>
                  <a:pt x="347683" y="1016798"/>
                </a:lnTo>
                <a:lnTo>
                  <a:pt x="390733" y="1030050"/>
                </a:lnTo>
                <a:lnTo>
                  <a:pt x="434568" y="1039516"/>
                </a:lnTo>
                <a:lnTo>
                  <a:pt x="478925" y="1045195"/>
                </a:lnTo>
                <a:lnTo>
                  <a:pt x="523544" y="1047088"/>
                </a:lnTo>
                <a:lnTo>
                  <a:pt x="568163" y="1045195"/>
                </a:lnTo>
                <a:lnTo>
                  <a:pt x="612520" y="1039516"/>
                </a:lnTo>
                <a:lnTo>
                  <a:pt x="656354" y="1030050"/>
                </a:lnTo>
                <a:lnTo>
                  <a:pt x="699405" y="1016798"/>
                </a:lnTo>
                <a:lnTo>
                  <a:pt x="741410" y="999760"/>
                </a:lnTo>
                <a:lnTo>
                  <a:pt x="782107" y="978936"/>
                </a:lnTo>
                <a:lnTo>
                  <a:pt x="821237" y="954325"/>
                </a:lnTo>
                <a:lnTo>
                  <a:pt x="858537" y="925929"/>
                </a:lnTo>
                <a:lnTo>
                  <a:pt x="893746" y="893746"/>
                </a:lnTo>
                <a:lnTo>
                  <a:pt x="925929" y="858537"/>
                </a:lnTo>
                <a:lnTo>
                  <a:pt x="954325" y="821237"/>
                </a:lnTo>
                <a:lnTo>
                  <a:pt x="978936" y="782107"/>
                </a:lnTo>
                <a:lnTo>
                  <a:pt x="999760" y="741410"/>
                </a:lnTo>
                <a:lnTo>
                  <a:pt x="1016798" y="699405"/>
                </a:lnTo>
                <a:lnTo>
                  <a:pt x="1030050" y="656355"/>
                </a:lnTo>
                <a:lnTo>
                  <a:pt x="1039516" y="612520"/>
                </a:lnTo>
                <a:lnTo>
                  <a:pt x="1045195" y="568163"/>
                </a:lnTo>
                <a:lnTo>
                  <a:pt x="1047088" y="523544"/>
                </a:lnTo>
                <a:lnTo>
                  <a:pt x="1045195" y="478926"/>
                </a:lnTo>
                <a:lnTo>
                  <a:pt x="1039516" y="434568"/>
                </a:lnTo>
                <a:lnTo>
                  <a:pt x="1030050" y="390734"/>
                </a:lnTo>
                <a:lnTo>
                  <a:pt x="1016798" y="347683"/>
                </a:lnTo>
                <a:lnTo>
                  <a:pt x="999760" y="305678"/>
                </a:lnTo>
                <a:lnTo>
                  <a:pt x="978936" y="264981"/>
                </a:lnTo>
                <a:lnTo>
                  <a:pt x="954325" y="225851"/>
                </a:lnTo>
                <a:lnTo>
                  <a:pt x="925929" y="188551"/>
                </a:lnTo>
                <a:lnTo>
                  <a:pt x="893746" y="153342"/>
                </a:lnTo>
                <a:lnTo>
                  <a:pt x="858537" y="121159"/>
                </a:lnTo>
                <a:lnTo>
                  <a:pt x="821237" y="92762"/>
                </a:lnTo>
                <a:lnTo>
                  <a:pt x="782107" y="68152"/>
                </a:lnTo>
                <a:lnTo>
                  <a:pt x="741410" y="47327"/>
                </a:lnTo>
                <a:lnTo>
                  <a:pt x="699405" y="30289"/>
                </a:lnTo>
                <a:lnTo>
                  <a:pt x="656354" y="17038"/>
                </a:lnTo>
                <a:lnTo>
                  <a:pt x="612520" y="7572"/>
                </a:lnTo>
                <a:lnTo>
                  <a:pt x="568163" y="1893"/>
                </a:lnTo>
                <a:lnTo>
                  <a:pt x="523544" y="0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22864" y="3358924"/>
            <a:ext cx="596900" cy="5836920"/>
          </a:xfrm>
          <a:prstGeom prst="rect">
            <a:avLst/>
          </a:prstGeom>
        </p:spPr>
        <p:txBody>
          <a:bodyPr vert="horz" wrap="square" lIns="0" tIns="400685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3155"/>
              </a:spcBef>
            </a:pPr>
            <a:r>
              <a:rPr sz="7000" b="1" spc="-115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7000">
              <a:latin typeface="Arial"/>
              <a:cs typeface="Arial"/>
            </a:endParaRPr>
          </a:p>
          <a:p>
            <a:pPr marL="46355" algn="ctr">
              <a:lnSpc>
                <a:spcPct val="100000"/>
              </a:lnSpc>
              <a:spcBef>
                <a:spcPts val="3060"/>
              </a:spcBef>
            </a:pPr>
            <a:r>
              <a:rPr sz="7000" b="1" spc="-2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000">
              <a:latin typeface="Arial"/>
              <a:cs typeface="Arial"/>
            </a:endParaRPr>
          </a:p>
          <a:p>
            <a:pPr marL="44450" algn="ctr">
              <a:lnSpc>
                <a:spcPct val="100000"/>
              </a:lnSpc>
              <a:spcBef>
                <a:spcPts val="3065"/>
              </a:spcBef>
            </a:pPr>
            <a:r>
              <a:rPr sz="7000" b="1" spc="-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7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75"/>
              </a:spcBef>
            </a:pPr>
            <a:r>
              <a:rPr sz="7000" b="1" spc="60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7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64190" y="6845730"/>
            <a:ext cx="7259320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260" dirty="0">
                <a:solidFill>
                  <a:srgbClr val="878787"/>
                </a:solidFill>
                <a:latin typeface="Arial"/>
                <a:cs typeface="Arial"/>
              </a:rPr>
              <a:t>Types </a:t>
            </a:r>
            <a:r>
              <a:rPr sz="4350" spc="210" dirty="0">
                <a:solidFill>
                  <a:srgbClr val="878787"/>
                </a:solidFill>
                <a:latin typeface="Arial"/>
                <a:cs typeface="Arial"/>
              </a:rPr>
              <a:t>of </a:t>
            </a:r>
            <a:r>
              <a:rPr sz="4350" spc="65" dirty="0">
                <a:solidFill>
                  <a:srgbClr val="878787"/>
                </a:solidFill>
                <a:latin typeface="Arial"/>
                <a:cs typeface="Arial"/>
              </a:rPr>
              <a:t>product</a:t>
            </a:r>
            <a:r>
              <a:rPr sz="4350" spc="-480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350" dirty="0">
                <a:solidFill>
                  <a:srgbClr val="878787"/>
                </a:solidFill>
                <a:latin typeface="Arial"/>
                <a:cs typeface="Arial"/>
              </a:rPr>
              <a:t>photography</a:t>
            </a:r>
            <a:endParaRPr sz="43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259830" y="3930681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4">
                <a:moveTo>
                  <a:pt x="523547" y="0"/>
                </a:moveTo>
                <a:lnTo>
                  <a:pt x="478928" y="1893"/>
                </a:lnTo>
                <a:lnTo>
                  <a:pt x="434571" y="7572"/>
                </a:lnTo>
                <a:lnTo>
                  <a:pt x="390736" y="17038"/>
                </a:lnTo>
                <a:lnTo>
                  <a:pt x="347686" y="30289"/>
                </a:lnTo>
                <a:lnTo>
                  <a:pt x="305680" y="47327"/>
                </a:lnTo>
                <a:lnTo>
                  <a:pt x="264982" y="68152"/>
                </a:lnTo>
                <a:lnTo>
                  <a:pt x="225852" y="92762"/>
                </a:lnTo>
                <a:lnTo>
                  <a:pt x="188552" y="121159"/>
                </a:lnTo>
                <a:lnTo>
                  <a:pt x="153342" y="153342"/>
                </a:lnTo>
                <a:lnTo>
                  <a:pt x="121159" y="188551"/>
                </a:lnTo>
                <a:lnTo>
                  <a:pt x="92762" y="225851"/>
                </a:lnTo>
                <a:lnTo>
                  <a:pt x="68152" y="264980"/>
                </a:lnTo>
                <a:lnTo>
                  <a:pt x="47327" y="305678"/>
                </a:lnTo>
                <a:lnTo>
                  <a:pt x="30289" y="347683"/>
                </a:lnTo>
                <a:lnTo>
                  <a:pt x="17038" y="390733"/>
                </a:lnTo>
                <a:lnTo>
                  <a:pt x="7572" y="434567"/>
                </a:lnTo>
                <a:lnTo>
                  <a:pt x="1893" y="478925"/>
                </a:lnTo>
                <a:lnTo>
                  <a:pt x="0" y="523543"/>
                </a:lnTo>
                <a:lnTo>
                  <a:pt x="1893" y="568162"/>
                </a:lnTo>
                <a:lnTo>
                  <a:pt x="7572" y="612519"/>
                </a:lnTo>
                <a:lnTo>
                  <a:pt x="17038" y="656354"/>
                </a:lnTo>
                <a:lnTo>
                  <a:pt x="30289" y="699404"/>
                </a:lnTo>
                <a:lnTo>
                  <a:pt x="47327" y="741409"/>
                </a:lnTo>
                <a:lnTo>
                  <a:pt x="68152" y="782107"/>
                </a:lnTo>
                <a:lnTo>
                  <a:pt x="92762" y="821237"/>
                </a:lnTo>
                <a:lnTo>
                  <a:pt x="121159" y="858537"/>
                </a:lnTo>
                <a:lnTo>
                  <a:pt x="153342" y="893746"/>
                </a:lnTo>
                <a:lnTo>
                  <a:pt x="188552" y="925929"/>
                </a:lnTo>
                <a:lnTo>
                  <a:pt x="225852" y="954325"/>
                </a:lnTo>
                <a:lnTo>
                  <a:pt x="264982" y="978936"/>
                </a:lnTo>
                <a:lnTo>
                  <a:pt x="305680" y="999760"/>
                </a:lnTo>
                <a:lnTo>
                  <a:pt x="347686" y="1016798"/>
                </a:lnTo>
                <a:lnTo>
                  <a:pt x="390736" y="1030050"/>
                </a:lnTo>
                <a:lnTo>
                  <a:pt x="434571" y="1039516"/>
                </a:lnTo>
                <a:lnTo>
                  <a:pt x="478928" y="1045195"/>
                </a:lnTo>
                <a:lnTo>
                  <a:pt x="523547" y="1047088"/>
                </a:lnTo>
                <a:lnTo>
                  <a:pt x="568165" y="1045195"/>
                </a:lnTo>
                <a:lnTo>
                  <a:pt x="612522" y="1039516"/>
                </a:lnTo>
                <a:lnTo>
                  <a:pt x="656356" y="1030050"/>
                </a:lnTo>
                <a:lnTo>
                  <a:pt x="699406" y="1016798"/>
                </a:lnTo>
                <a:lnTo>
                  <a:pt x="741411" y="999760"/>
                </a:lnTo>
                <a:lnTo>
                  <a:pt x="782108" y="978936"/>
                </a:lnTo>
                <a:lnTo>
                  <a:pt x="821238" y="954325"/>
                </a:lnTo>
                <a:lnTo>
                  <a:pt x="858537" y="925929"/>
                </a:lnTo>
                <a:lnTo>
                  <a:pt x="893746" y="893746"/>
                </a:lnTo>
                <a:lnTo>
                  <a:pt x="925928" y="858537"/>
                </a:lnTo>
                <a:lnTo>
                  <a:pt x="954325" y="821237"/>
                </a:lnTo>
                <a:lnTo>
                  <a:pt x="978935" y="782107"/>
                </a:lnTo>
                <a:lnTo>
                  <a:pt x="999759" y="741409"/>
                </a:lnTo>
                <a:lnTo>
                  <a:pt x="1016797" y="699404"/>
                </a:lnTo>
                <a:lnTo>
                  <a:pt x="1030049" y="656354"/>
                </a:lnTo>
                <a:lnTo>
                  <a:pt x="1039514" y="612519"/>
                </a:lnTo>
                <a:lnTo>
                  <a:pt x="1045193" y="568162"/>
                </a:lnTo>
                <a:lnTo>
                  <a:pt x="1047086" y="523543"/>
                </a:lnTo>
                <a:lnTo>
                  <a:pt x="1045193" y="478925"/>
                </a:lnTo>
                <a:lnTo>
                  <a:pt x="1039514" y="434567"/>
                </a:lnTo>
                <a:lnTo>
                  <a:pt x="1030049" y="390733"/>
                </a:lnTo>
                <a:lnTo>
                  <a:pt x="1016797" y="347683"/>
                </a:lnTo>
                <a:lnTo>
                  <a:pt x="999759" y="305678"/>
                </a:lnTo>
                <a:lnTo>
                  <a:pt x="978935" y="264980"/>
                </a:lnTo>
                <a:lnTo>
                  <a:pt x="954325" y="225851"/>
                </a:lnTo>
                <a:lnTo>
                  <a:pt x="925928" y="188551"/>
                </a:lnTo>
                <a:lnTo>
                  <a:pt x="893746" y="153342"/>
                </a:lnTo>
                <a:lnTo>
                  <a:pt x="858537" y="121159"/>
                </a:lnTo>
                <a:lnTo>
                  <a:pt x="821238" y="92762"/>
                </a:lnTo>
                <a:lnTo>
                  <a:pt x="782108" y="68152"/>
                </a:lnTo>
                <a:lnTo>
                  <a:pt x="741411" y="47327"/>
                </a:lnTo>
                <a:lnTo>
                  <a:pt x="699406" y="30289"/>
                </a:lnTo>
                <a:lnTo>
                  <a:pt x="656356" y="17038"/>
                </a:lnTo>
                <a:lnTo>
                  <a:pt x="612522" y="7572"/>
                </a:lnTo>
                <a:lnTo>
                  <a:pt x="568165" y="1893"/>
                </a:lnTo>
                <a:lnTo>
                  <a:pt x="523547" y="0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59830" y="5247750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4">
                <a:moveTo>
                  <a:pt x="523547" y="0"/>
                </a:moveTo>
                <a:lnTo>
                  <a:pt x="478928" y="1893"/>
                </a:lnTo>
                <a:lnTo>
                  <a:pt x="434571" y="7572"/>
                </a:lnTo>
                <a:lnTo>
                  <a:pt x="390736" y="17038"/>
                </a:lnTo>
                <a:lnTo>
                  <a:pt x="347686" y="30289"/>
                </a:lnTo>
                <a:lnTo>
                  <a:pt x="305680" y="47327"/>
                </a:lnTo>
                <a:lnTo>
                  <a:pt x="264982" y="68152"/>
                </a:lnTo>
                <a:lnTo>
                  <a:pt x="225852" y="92762"/>
                </a:lnTo>
                <a:lnTo>
                  <a:pt x="188552" y="121159"/>
                </a:lnTo>
                <a:lnTo>
                  <a:pt x="153342" y="153342"/>
                </a:lnTo>
                <a:lnTo>
                  <a:pt x="121159" y="188551"/>
                </a:lnTo>
                <a:lnTo>
                  <a:pt x="92762" y="225851"/>
                </a:lnTo>
                <a:lnTo>
                  <a:pt x="68152" y="264981"/>
                </a:lnTo>
                <a:lnTo>
                  <a:pt x="47327" y="305678"/>
                </a:lnTo>
                <a:lnTo>
                  <a:pt x="30289" y="347683"/>
                </a:lnTo>
                <a:lnTo>
                  <a:pt x="17038" y="390734"/>
                </a:lnTo>
                <a:lnTo>
                  <a:pt x="7572" y="434568"/>
                </a:lnTo>
                <a:lnTo>
                  <a:pt x="1893" y="478926"/>
                </a:lnTo>
                <a:lnTo>
                  <a:pt x="0" y="523544"/>
                </a:lnTo>
                <a:lnTo>
                  <a:pt x="1893" y="568163"/>
                </a:lnTo>
                <a:lnTo>
                  <a:pt x="7572" y="612520"/>
                </a:lnTo>
                <a:lnTo>
                  <a:pt x="17038" y="656355"/>
                </a:lnTo>
                <a:lnTo>
                  <a:pt x="30289" y="699405"/>
                </a:lnTo>
                <a:lnTo>
                  <a:pt x="47327" y="741410"/>
                </a:lnTo>
                <a:lnTo>
                  <a:pt x="68152" y="782107"/>
                </a:lnTo>
                <a:lnTo>
                  <a:pt x="92762" y="821237"/>
                </a:lnTo>
                <a:lnTo>
                  <a:pt x="121159" y="858537"/>
                </a:lnTo>
                <a:lnTo>
                  <a:pt x="153342" y="893746"/>
                </a:lnTo>
                <a:lnTo>
                  <a:pt x="188552" y="925929"/>
                </a:lnTo>
                <a:lnTo>
                  <a:pt x="225852" y="954325"/>
                </a:lnTo>
                <a:lnTo>
                  <a:pt x="264982" y="978936"/>
                </a:lnTo>
                <a:lnTo>
                  <a:pt x="305680" y="999760"/>
                </a:lnTo>
                <a:lnTo>
                  <a:pt x="347686" y="1016798"/>
                </a:lnTo>
                <a:lnTo>
                  <a:pt x="390736" y="1030050"/>
                </a:lnTo>
                <a:lnTo>
                  <a:pt x="434571" y="1039516"/>
                </a:lnTo>
                <a:lnTo>
                  <a:pt x="478928" y="1045195"/>
                </a:lnTo>
                <a:lnTo>
                  <a:pt x="523547" y="1047088"/>
                </a:lnTo>
                <a:lnTo>
                  <a:pt x="568165" y="1045195"/>
                </a:lnTo>
                <a:lnTo>
                  <a:pt x="612522" y="1039516"/>
                </a:lnTo>
                <a:lnTo>
                  <a:pt x="656356" y="1030050"/>
                </a:lnTo>
                <a:lnTo>
                  <a:pt x="699406" y="1016798"/>
                </a:lnTo>
                <a:lnTo>
                  <a:pt x="741411" y="999760"/>
                </a:lnTo>
                <a:lnTo>
                  <a:pt x="782108" y="978936"/>
                </a:lnTo>
                <a:lnTo>
                  <a:pt x="821238" y="954325"/>
                </a:lnTo>
                <a:lnTo>
                  <a:pt x="858537" y="925929"/>
                </a:lnTo>
                <a:lnTo>
                  <a:pt x="893746" y="893746"/>
                </a:lnTo>
                <a:lnTo>
                  <a:pt x="925928" y="858537"/>
                </a:lnTo>
                <a:lnTo>
                  <a:pt x="954325" y="821237"/>
                </a:lnTo>
                <a:lnTo>
                  <a:pt x="978935" y="782107"/>
                </a:lnTo>
                <a:lnTo>
                  <a:pt x="999759" y="741410"/>
                </a:lnTo>
                <a:lnTo>
                  <a:pt x="1016797" y="699405"/>
                </a:lnTo>
                <a:lnTo>
                  <a:pt x="1030049" y="656355"/>
                </a:lnTo>
                <a:lnTo>
                  <a:pt x="1039514" y="612520"/>
                </a:lnTo>
                <a:lnTo>
                  <a:pt x="1045193" y="568163"/>
                </a:lnTo>
                <a:lnTo>
                  <a:pt x="1047086" y="523544"/>
                </a:lnTo>
                <a:lnTo>
                  <a:pt x="1045193" y="478926"/>
                </a:lnTo>
                <a:lnTo>
                  <a:pt x="1039514" y="434568"/>
                </a:lnTo>
                <a:lnTo>
                  <a:pt x="1030049" y="390734"/>
                </a:lnTo>
                <a:lnTo>
                  <a:pt x="1016797" y="347683"/>
                </a:lnTo>
                <a:lnTo>
                  <a:pt x="999759" y="305678"/>
                </a:lnTo>
                <a:lnTo>
                  <a:pt x="978935" y="264981"/>
                </a:lnTo>
                <a:lnTo>
                  <a:pt x="954325" y="225851"/>
                </a:lnTo>
                <a:lnTo>
                  <a:pt x="925928" y="188551"/>
                </a:lnTo>
                <a:lnTo>
                  <a:pt x="893746" y="153342"/>
                </a:lnTo>
                <a:lnTo>
                  <a:pt x="858537" y="121159"/>
                </a:lnTo>
                <a:lnTo>
                  <a:pt x="821238" y="92762"/>
                </a:lnTo>
                <a:lnTo>
                  <a:pt x="782108" y="68152"/>
                </a:lnTo>
                <a:lnTo>
                  <a:pt x="741411" y="47327"/>
                </a:lnTo>
                <a:lnTo>
                  <a:pt x="699406" y="30289"/>
                </a:lnTo>
                <a:lnTo>
                  <a:pt x="656356" y="17038"/>
                </a:lnTo>
                <a:lnTo>
                  <a:pt x="612522" y="7572"/>
                </a:lnTo>
                <a:lnTo>
                  <a:pt x="568165" y="1893"/>
                </a:lnTo>
                <a:lnTo>
                  <a:pt x="523547" y="0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609982" y="4091887"/>
            <a:ext cx="576072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160" dirty="0">
                <a:solidFill>
                  <a:srgbClr val="878787"/>
                </a:solidFill>
                <a:latin typeface="Arial"/>
                <a:cs typeface="Arial"/>
              </a:rPr>
              <a:t>DIY </a:t>
            </a:r>
            <a:r>
              <a:rPr sz="4100" spc="65" dirty="0">
                <a:solidFill>
                  <a:srgbClr val="878787"/>
                </a:solidFill>
                <a:latin typeface="Arial"/>
                <a:cs typeface="Arial"/>
              </a:rPr>
              <a:t>product</a:t>
            </a:r>
            <a:r>
              <a:rPr sz="4100" spc="-35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100" dirty="0">
                <a:solidFill>
                  <a:srgbClr val="878787"/>
                </a:solidFill>
                <a:latin typeface="Arial"/>
                <a:cs typeface="Arial"/>
              </a:rPr>
              <a:t>photography</a:t>
            </a:r>
            <a:endParaRPr sz="4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259830" y="6702670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5">
                <a:moveTo>
                  <a:pt x="523547" y="0"/>
                </a:moveTo>
                <a:lnTo>
                  <a:pt x="478928" y="1893"/>
                </a:lnTo>
                <a:lnTo>
                  <a:pt x="434571" y="7572"/>
                </a:lnTo>
                <a:lnTo>
                  <a:pt x="390736" y="17038"/>
                </a:lnTo>
                <a:lnTo>
                  <a:pt x="347686" y="30289"/>
                </a:lnTo>
                <a:lnTo>
                  <a:pt x="305680" y="47327"/>
                </a:lnTo>
                <a:lnTo>
                  <a:pt x="264982" y="68152"/>
                </a:lnTo>
                <a:lnTo>
                  <a:pt x="225852" y="92762"/>
                </a:lnTo>
                <a:lnTo>
                  <a:pt x="188552" y="121159"/>
                </a:lnTo>
                <a:lnTo>
                  <a:pt x="153342" y="153342"/>
                </a:lnTo>
                <a:lnTo>
                  <a:pt x="121159" y="188551"/>
                </a:lnTo>
                <a:lnTo>
                  <a:pt x="92762" y="225851"/>
                </a:lnTo>
                <a:lnTo>
                  <a:pt x="68152" y="264980"/>
                </a:lnTo>
                <a:lnTo>
                  <a:pt x="47327" y="305678"/>
                </a:lnTo>
                <a:lnTo>
                  <a:pt x="30289" y="347683"/>
                </a:lnTo>
                <a:lnTo>
                  <a:pt x="17038" y="390733"/>
                </a:lnTo>
                <a:lnTo>
                  <a:pt x="7572" y="434567"/>
                </a:lnTo>
                <a:lnTo>
                  <a:pt x="1893" y="478925"/>
                </a:lnTo>
                <a:lnTo>
                  <a:pt x="0" y="523543"/>
                </a:lnTo>
                <a:lnTo>
                  <a:pt x="1893" y="568162"/>
                </a:lnTo>
                <a:lnTo>
                  <a:pt x="7572" y="612519"/>
                </a:lnTo>
                <a:lnTo>
                  <a:pt x="17038" y="656354"/>
                </a:lnTo>
                <a:lnTo>
                  <a:pt x="30289" y="699404"/>
                </a:lnTo>
                <a:lnTo>
                  <a:pt x="47327" y="741409"/>
                </a:lnTo>
                <a:lnTo>
                  <a:pt x="68152" y="782107"/>
                </a:lnTo>
                <a:lnTo>
                  <a:pt x="92762" y="821237"/>
                </a:lnTo>
                <a:lnTo>
                  <a:pt x="121159" y="858537"/>
                </a:lnTo>
                <a:lnTo>
                  <a:pt x="153342" y="893746"/>
                </a:lnTo>
                <a:lnTo>
                  <a:pt x="188552" y="925929"/>
                </a:lnTo>
                <a:lnTo>
                  <a:pt x="225852" y="954325"/>
                </a:lnTo>
                <a:lnTo>
                  <a:pt x="264982" y="978936"/>
                </a:lnTo>
                <a:lnTo>
                  <a:pt x="305680" y="999760"/>
                </a:lnTo>
                <a:lnTo>
                  <a:pt x="347686" y="1016798"/>
                </a:lnTo>
                <a:lnTo>
                  <a:pt x="390736" y="1030050"/>
                </a:lnTo>
                <a:lnTo>
                  <a:pt x="434571" y="1039516"/>
                </a:lnTo>
                <a:lnTo>
                  <a:pt x="478928" y="1045195"/>
                </a:lnTo>
                <a:lnTo>
                  <a:pt x="523547" y="1047088"/>
                </a:lnTo>
                <a:lnTo>
                  <a:pt x="568165" y="1045195"/>
                </a:lnTo>
                <a:lnTo>
                  <a:pt x="612522" y="1039516"/>
                </a:lnTo>
                <a:lnTo>
                  <a:pt x="656356" y="1030050"/>
                </a:lnTo>
                <a:lnTo>
                  <a:pt x="699406" y="1016798"/>
                </a:lnTo>
                <a:lnTo>
                  <a:pt x="741411" y="999760"/>
                </a:lnTo>
                <a:lnTo>
                  <a:pt x="782108" y="978936"/>
                </a:lnTo>
                <a:lnTo>
                  <a:pt x="821238" y="954325"/>
                </a:lnTo>
                <a:lnTo>
                  <a:pt x="858537" y="925929"/>
                </a:lnTo>
                <a:lnTo>
                  <a:pt x="893746" y="893746"/>
                </a:lnTo>
                <a:lnTo>
                  <a:pt x="925928" y="858537"/>
                </a:lnTo>
                <a:lnTo>
                  <a:pt x="954325" y="821237"/>
                </a:lnTo>
                <a:lnTo>
                  <a:pt x="978935" y="782107"/>
                </a:lnTo>
                <a:lnTo>
                  <a:pt x="999759" y="741409"/>
                </a:lnTo>
                <a:lnTo>
                  <a:pt x="1016797" y="699404"/>
                </a:lnTo>
                <a:lnTo>
                  <a:pt x="1030049" y="656354"/>
                </a:lnTo>
                <a:lnTo>
                  <a:pt x="1039514" y="612519"/>
                </a:lnTo>
                <a:lnTo>
                  <a:pt x="1045193" y="568162"/>
                </a:lnTo>
                <a:lnTo>
                  <a:pt x="1047086" y="523543"/>
                </a:lnTo>
                <a:lnTo>
                  <a:pt x="1045193" y="478925"/>
                </a:lnTo>
                <a:lnTo>
                  <a:pt x="1039514" y="434567"/>
                </a:lnTo>
                <a:lnTo>
                  <a:pt x="1030049" y="390733"/>
                </a:lnTo>
                <a:lnTo>
                  <a:pt x="1016797" y="347683"/>
                </a:lnTo>
                <a:lnTo>
                  <a:pt x="999759" y="305678"/>
                </a:lnTo>
                <a:lnTo>
                  <a:pt x="978935" y="264980"/>
                </a:lnTo>
                <a:lnTo>
                  <a:pt x="954325" y="225851"/>
                </a:lnTo>
                <a:lnTo>
                  <a:pt x="925928" y="188551"/>
                </a:lnTo>
                <a:lnTo>
                  <a:pt x="893746" y="153342"/>
                </a:lnTo>
                <a:lnTo>
                  <a:pt x="858537" y="121159"/>
                </a:lnTo>
                <a:lnTo>
                  <a:pt x="821238" y="92762"/>
                </a:lnTo>
                <a:lnTo>
                  <a:pt x="782108" y="68152"/>
                </a:lnTo>
                <a:lnTo>
                  <a:pt x="741411" y="47327"/>
                </a:lnTo>
                <a:lnTo>
                  <a:pt x="699406" y="30289"/>
                </a:lnTo>
                <a:lnTo>
                  <a:pt x="656356" y="17038"/>
                </a:lnTo>
                <a:lnTo>
                  <a:pt x="612522" y="7572"/>
                </a:lnTo>
                <a:lnTo>
                  <a:pt x="568165" y="1893"/>
                </a:lnTo>
                <a:lnTo>
                  <a:pt x="523547" y="0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609982" y="5411218"/>
            <a:ext cx="751332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-5" dirty="0">
                <a:solidFill>
                  <a:srgbClr val="878787"/>
                </a:solidFill>
                <a:latin typeface="Arial"/>
                <a:cs typeface="Arial"/>
              </a:rPr>
              <a:t>Optimize </a:t>
            </a:r>
            <a:r>
              <a:rPr sz="4100" dirty="0">
                <a:solidFill>
                  <a:srgbClr val="878787"/>
                </a:solidFill>
                <a:latin typeface="Arial"/>
                <a:cs typeface="Arial"/>
              </a:rPr>
              <a:t>your </a:t>
            </a:r>
            <a:r>
              <a:rPr sz="4100" spc="5" dirty="0">
                <a:solidFill>
                  <a:srgbClr val="878787"/>
                </a:solidFill>
                <a:latin typeface="Arial"/>
                <a:cs typeface="Arial"/>
              </a:rPr>
              <a:t>photos </a:t>
            </a:r>
            <a:r>
              <a:rPr sz="4100" spc="170" dirty="0">
                <a:solidFill>
                  <a:srgbClr val="878787"/>
                </a:solidFill>
                <a:latin typeface="Arial"/>
                <a:cs typeface="Arial"/>
              </a:rPr>
              <a:t>for</a:t>
            </a:r>
            <a:r>
              <a:rPr sz="4100" spc="-86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100" spc="-40" dirty="0">
                <a:solidFill>
                  <a:srgbClr val="878787"/>
                </a:solidFill>
                <a:latin typeface="Arial"/>
                <a:cs typeface="Arial"/>
              </a:rPr>
              <a:t>Shopify</a:t>
            </a:r>
            <a:endParaRPr sz="4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259830" y="8156260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5">
                <a:moveTo>
                  <a:pt x="523547" y="0"/>
                </a:moveTo>
                <a:lnTo>
                  <a:pt x="478928" y="1893"/>
                </a:lnTo>
                <a:lnTo>
                  <a:pt x="434571" y="7572"/>
                </a:lnTo>
                <a:lnTo>
                  <a:pt x="390736" y="17038"/>
                </a:lnTo>
                <a:lnTo>
                  <a:pt x="347686" y="30290"/>
                </a:lnTo>
                <a:lnTo>
                  <a:pt x="305680" y="47328"/>
                </a:lnTo>
                <a:lnTo>
                  <a:pt x="264982" y="68152"/>
                </a:lnTo>
                <a:lnTo>
                  <a:pt x="225852" y="92763"/>
                </a:lnTo>
                <a:lnTo>
                  <a:pt x="188552" y="121160"/>
                </a:lnTo>
                <a:lnTo>
                  <a:pt x="153342" y="153343"/>
                </a:lnTo>
                <a:lnTo>
                  <a:pt x="121159" y="188552"/>
                </a:lnTo>
                <a:lnTo>
                  <a:pt x="92762" y="225851"/>
                </a:lnTo>
                <a:lnTo>
                  <a:pt x="68152" y="264981"/>
                </a:lnTo>
                <a:lnTo>
                  <a:pt x="47327" y="305679"/>
                </a:lnTo>
                <a:lnTo>
                  <a:pt x="30289" y="347683"/>
                </a:lnTo>
                <a:lnTo>
                  <a:pt x="17038" y="390734"/>
                </a:lnTo>
                <a:lnTo>
                  <a:pt x="7572" y="434568"/>
                </a:lnTo>
                <a:lnTo>
                  <a:pt x="1893" y="478925"/>
                </a:lnTo>
                <a:lnTo>
                  <a:pt x="0" y="523544"/>
                </a:lnTo>
                <a:lnTo>
                  <a:pt x="1893" y="568163"/>
                </a:lnTo>
                <a:lnTo>
                  <a:pt x="7572" y="612520"/>
                </a:lnTo>
                <a:lnTo>
                  <a:pt x="17038" y="656354"/>
                </a:lnTo>
                <a:lnTo>
                  <a:pt x="30289" y="699405"/>
                </a:lnTo>
                <a:lnTo>
                  <a:pt x="47327" y="741409"/>
                </a:lnTo>
                <a:lnTo>
                  <a:pt x="68152" y="782107"/>
                </a:lnTo>
                <a:lnTo>
                  <a:pt x="92762" y="821237"/>
                </a:lnTo>
                <a:lnTo>
                  <a:pt x="121159" y="858537"/>
                </a:lnTo>
                <a:lnTo>
                  <a:pt x="153342" y="893745"/>
                </a:lnTo>
                <a:lnTo>
                  <a:pt x="188552" y="925928"/>
                </a:lnTo>
                <a:lnTo>
                  <a:pt x="225852" y="954325"/>
                </a:lnTo>
                <a:lnTo>
                  <a:pt x="264982" y="978936"/>
                </a:lnTo>
                <a:lnTo>
                  <a:pt x="305680" y="999760"/>
                </a:lnTo>
                <a:lnTo>
                  <a:pt x="347686" y="1016798"/>
                </a:lnTo>
                <a:lnTo>
                  <a:pt x="390736" y="1030050"/>
                </a:lnTo>
                <a:lnTo>
                  <a:pt x="434571" y="1039515"/>
                </a:lnTo>
                <a:lnTo>
                  <a:pt x="478928" y="1045195"/>
                </a:lnTo>
                <a:lnTo>
                  <a:pt x="523547" y="1047088"/>
                </a:lnTo>
                <a:lnTo>
                  <a:pt x="568165" y="1045195"/>
                </a:lnTo>
                <a:lnTo>
                  <a:pt x="612522" y="1039515"/>
                </a:lnTo>
                <a:lnTo>
                  <a:pt x="656356" y="1030050"/>
                </a:lnTo>
                <a:lnTo>
                  <a:pt x="699406" y="1016798"/>
                </a:lnTo>
                <a:lnTo>
                  <a:pt x="741411" y="999760"/>
                </a:lnTo>
                <a:lnTo>
                  <a:pt x="782108" y="978936"/>
                </a:lnTo>
                <a:lnTo>
                  <a:pt x="821238" y="954325"/>
                </a:lnTo>
                <a:lnTo>
                  <a:pt x="858537" y="925928"/>
                </a:lnTo>
                <a:lnTo>
                  <a:pt x="893746" y="893745"/>
                </a:lnTo>
                <a:lnTo>
                  <a:pt x="925928" y="858537"/>
                </a:lnTo>
                <a:lnTo>
                  <a:pt x="954325" y="821237"/>
                </a:lnTo>
                <a:lnTo>
                  <a:pt x="978935" y="782107"/>
                </a:lnTo>
                <a:lnTo>
                  <a:pt x="999759" y="741409"/>
                </a:lnTo>
                <a:lnTo>
                  <a:pt x="1016797" y="699405"/>
                </a:lnTo>
                <a:lnTo>
                  <a:pt x="1030049" y="656354"/>
                </a:lnTo>
                <a:lnTo>
                  <a:pt x="1039514" y="612520"/>
                </a:lnTo>
                <a:lnTo>
                  <a:pt x="1045193" y="568163"/>
                </a:lnTo>
                <a:lnTo>
                  <a:pt x="1047086" y="523544"/>
                </a:lnTo>
                <a:lnTo>
                  <a:pt x="1045193" y="478925"/>
                </a:lnTo>
                <a:lnTo>
                  <a:pt x="1039514" y="434568"/>
                </a:lnTo>
                <a:lnTo>
                  <a:pt x="1030049" y="390734"/>
                </a:lnTo>
                <a:lnTo>
                  <a:pt x="1016797" y="347683"/>
                </a:lnTo>
                <a:lnTo>
                  <a:pt x="999759" y="305679"/>
                </a:lnTo>
                <a:lnTo>
                  <a:pt x="978935" y="264981"/>
                </a:lnTo>
                <a:lnTo>
                  <a:pt x="954325" y="225851"/>
                </a:lnTo>
                <a:lnTo>
                  <a:pt x="925928" y="188552"/>
                </a:lnTo>
                <a:lnTo>
                  <a:pt x="893746" y="153343"/>
                </a:lnTo>
                <a:lnTo>
                  <a:pt x="858537" y="121160"/>
                </a:lnTo>
                <a:lnTo>
                  <a:pt x="821238" y="92763"/>
                </a:lnTo>
                <a:lnTo>
                  <a:pt x="782108" y="68152"/>
                </a:lnTo>
                <a:lnTo>
                  <a:pt x="741411" y="47328"/>
                </a:lnTo>
                <a:lnTo>
                  <a:pt x="699406" y="30290"/>
                </a:lnTo>
                <a:lnTo>
                  <a:pt x="656356" y="17038"/>
                </a:lnTo>
                <a:lnTo>
                  <a:pt x="612522" y="7572"/>
                </a:lnTo>
                <a:lnTo>
                  <a:pt x="568165" y="1893"/>
                </a:lnTo>
                <a:lnTo>
                  <a:pt x="523547" y="0"/>
                </a:lnTo>
                <a:close/>
              </a:path>
            </a:pathLst>
          </a:custGeom>
          <a:solidFill>
            <a:srgbClr val="76B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500069" y="3631168"/>
            <a:ext cx="568325" cy="5564505"/>
          </a:xfrm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2085"/>
              </a:spcBef>
            </a:pPr>
            <a:r>
              <a:rPr sz="7000" b="1" spc="8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7000">
              <a:latin typeface="Arial"/>
              <a:cs typeface="Arial"/>
            </a:endParaRPr>
          </a:p>
          <a:p>
            <a:pPr marL="22860">
              <a:lnSpc>
                <a:spcPct val="100000"/>
              </a:lnSpc>
              <a:spcBef>
                <a:spcPts val="1989"/>
              </a:spcBef>
            </a:pPr>
            <a:r>
              <a:rPr sz="7000" b="1" spc="17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7000">
              <a:latin typeface="Arial"/>
              <a:cs typeface="Arial"/>
            </a:endParaRPr>
          </a:p>
          <a:p>
            <a:pPr marL="53975">
              <a:lnSpc>
                <a:spcPct val="100000"/>
              </a:lnSpc>
              <a:spcBef>
                <a:spcPts val="3060"/>
              </a:spcBef>
            </a:pPr>
            <a:r>
              <a:rPr sz="7000" b="1" spc="-21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7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75"/>
              </a:spcBef>
            </a:pPr>
            <a:r>
              <a:rPr sz="7000" b="1" spc="38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7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09982" y="8322124"/>
            <a:ext cx="140208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240" dirty="0">
                <a:solidFill>
                  <a:srgbClr val="878787"/>
                </a:solidFill>
                <a:latin typeface="Arial"/>
                <a:cs typeface="Arial"/>
              </a:rPr>
              <a:t>Q </a:t>
            </a:r>
            <a:r>
              <a:rPr sz="4100" spc="5" dirty="0">
                <a:solidFill>
                  <a:srgbClr val="878787"/>
                </a:solidFill>
                <a:latin typeface="Arial"/>
                <a:cs typeface="Arial"/>
              </a:rPr>
              <a:t>&amp;</a:t>
            </a:r>
            <a:r>
              <a:rPr sz="4100" spc="-62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100" spc="-55" dirty="0">
                <a:solidFill>
                  <a:srgbClr val="878787"/>
                </a:solidFill>
                <a:latin typeface="Arial"/>
                <a:cs typeface="Arial"/>
              </a:rPr>
              <a:t>A</a:t>
            </a:r>
            <a:endParaRPr sz="4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0894" y="8364008"/>
            <a:ext cx="7634605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dirty="0">
                <a:solidFill>
                  <a:srgbClr val="878787"/>
                </a:solidFill>
                <a:latin typeface="Arial"/>
                <a:cs typeface="Arial"/>
              </a:rPr>
              <a:t>Common photography</a:t>
            </a:r>
            <a:r>
              <a:rPr sz="4350" spc="-490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350" spc="-140" dirty="0">
                <a:solidFill>
                  <a:srgbClr val="878787"/>
                </a:solidFill>
                <a:latin typeface="Arial"/>
                <a:cs typeface="Arial"/>
              </a:rPr>
              <a:t>mistakes</a:t>
            </a:r>
            <a:endParaRPr sz="4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609982" y="6845730"/>
            <a:ext cx="4273550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15" dirty="0">
                <a:solidFill>
                  <a:srgbClr val="878787"/>
                </a:solidFill>
                <a:latin typeface="Arial"/>
                <a:cs typeface="Arial"/>
              </a:rPr>
              <a:t>Further</a:t>
            </a:r>
            <a:r>
              <a:rPr sz="4350" spc="-33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350" spc="-85" dirty="0">
                <a:solidFill>
                  <a:srgbClr val="878787"/>
                </a:solidFill>
                <a:latin typeface="Arial"/>
                <a:cs typeface="Arial"/>
              </a:rPr>
              <a:t>resources</a:t>
            </a:r>
            <a:endParaRPr sz="4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3907" y="919208"/>
            <a:ext cx="1033716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spc="-240" dirty="0">
                <a:solidFill>
                  <a:srgbClr val="76B55E"/>
                </a:solidFill>
              </a:rPr>
              <a:t>Step </a:t>
            </a:r>
            <a:r>
              <a:rPr sz="5750" spc="100" dirty="0">
                <a:solidFill>
                  <a:srgbClr val="76B55E"/>
                </a:solidFill>
              </a:rPr>
              <a:t>4: </a:t>
            </a:r>
            <a:r>
              <a:rPr sz="5750" spc="-204" dirty="0">
                <a:solidFill>
                  <a:srgbClr val="76B55E"/>
                </a:solidFill>
              </a:rPr>
              <a:t>Set </a:t>
            </a:r>
            <a:r>
              <a:rPr sz="5750" spc="-345" dirty="0">
                <a:solidFill>
                  <a:srgbClr val="76B55E"/>
                </a:solidFill>
              </a:rPr>
              <a:t>up </a:t>
            </a:r>
            <a:r>
              <a:rPr sz="5750" spc="-80" dirty="0">
                <a:solidFill>
                  <a:srgbClr val="76B55E"/>
                </a:solidFill>
              </a:rPr>
              <a:t>the </a:t>
            </a:r>
            <a:r>
              <a:rPr sz="5750" spc="-105" dirty="0">
                <a:solidFill>
                  <a:srgbClr val="76B55E"/>
                </a:solidFill>
              </a:rPr>
              <a:t>reflector</a:t>
            </a:r>
            <a:r>
              <a:rPr sz="5750" spc="-680" dirty="0">
                <a:solidFill>
                  <a:srgbClr val="76B55E"/>
                </a:solidFill>
              </a:rPr>
              <a:t> </a:t>
            </a:r>
            <a:r>
              <a:rPr sz="5750" spc="-285" dirty="0">
                <a:solidFill>
                  <a:srgbClr val="76B55E"/>
                </a:solidFill>
              </a:rPr>
              <a:t>card</a:t>
            </a:r>
            <a:endParaRPr sz="575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19705" y="3903410"/>
            <a:ext cx="16370300" cy="547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30985">
              <a:lnSpc>
                <a:spcPct val="119400"/>
              </a:lnSpc>
              <a:spcBef>
                <a:spcPts val="95"/>
              </a:spcBef>
            </a:pPr>
            <a:r>
              <a:rPr sz="4950" spc="-254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4950" spc="-20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10" dirty="0">
                <a:solidFill>
                  <a:srgbClr val="53585F"/>
                </a:solidFill>
                <a:latin typeface="Arial"/>
                <a:cs typeface="Arial"/>
              </a:rPr>
              <a:t>simple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5" dirty="0">
                <a:solidFill>
                  <a:srgbClr val="53585F"/>
                </a:solidFill>
                <a:latin typeface="Arial"/>
                <a:cs typeface="Arial"/>
              </a:rPr>
              <a:t>white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60" dirty="0">
                <a:solidFill>
                  <a:srgbClr val="53585F"/>
                </a:solidFill>
                <a:latin typeface="Arial"/>
                <a:cs typeface="Arial"/>
              </a:rPr>
              <a:t>card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240" dirty="0">
                <a:solidFill>
                  <a:srgbClr val="53585F"/>
                </a:solidFill>
                <a:latin typeface="Arial"/>
                <a:cs typeface="Arial"/>
              </a:rPr>
              <a:t>is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65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20" dirty="0">
                <a:solidFill>
                  <a:srgbClr val="53585F"/>
                </a:solidFill>
                <a:latin typeface="Arial"/>
                <a:cs typeface="Arial"/>
              </a:rPr>
              <a:t>single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5" dirty="0">
                <a:solidFill>
                  <a:srgbClr val="53585F"/>
                </a:solidFill>
                <a:latin typeface="Arial"/>
                <a:cs typeface="Arial"/>
              </a:rPr>
              <a:t>most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55" dirty="0">
                <a:solidFill>
                  <a:srgbClr val="53585F"/>
                </a:solidFill>
                <a:latin typeface="Arial"/>
                <a:cs typeface="Arial"/>
              </a:rPr>
              <a:t>important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45" dirty="0">
                <a:solidFill>
                  <a:srgbClr val="53585F"/>
                </a:solidFill>
                <a:latin typeface="Arial"/>
                <a:cs typeface="Arial"/>
              </a:rPr>
              <a:t>light  </a:t>
            </a:r>
            <a:r>
              <a:rPr sz="4950" spc="40" dirty="0">
                <a:solidFill>
                  <a:srgbClr val="53585F"/>
                </a:solidFill>
                <a:latin typeface="Arial"/>
                <a:cs typeface="Arial"/>
              </a:rPr>
              <a:t>modifier </a:t>
            </a:r>
            <a:r>
              <a:rPr sz="4950" spc="235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4950" spc="-5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200" dirty="0">
                <a:solidFill>
                  <a:srgbClr val="53585F"/>
                </a:solidFill>
                <a:latin typeface="Arial"/>
                <a:cs typeface="Arial"/>
              </a:rPr>
              <a:t>have</a:t>
            </a:r>
            <a:endParaRPr sz="4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65"/>
              </a:spcBef>
            </a:pPr>
            <a:r>
              <a:rPr sz="4950" spc="-254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45" dirty="0">
                <a:solidFill>
                  <a:srgbClr val="53585F"/>
                </a:solidFill>
                <a:latin typeface="Arial"/>
                <a:cs typeface="Arial"/>
              </a:rPr>
              <a:t>light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40" dirty="0">
                <a:solidFill>
                  <a:srgbClr val="53585F"/>
                </a:solidFill>
                <a:latin typeface="Arial"/>
                <a:cs typeface="Arial"/>
              </a:rPr>
              <a:t>will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50" dirty="0">
                <a:solidFill>
                  <a:srgbClr val="53585F"/>
                </a:solidFill>
                <a:latin typeface="Arial"/>
                <a:cs typeface="Arial"/>
              </a:rPr>
              <a:t>bounce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225" dirty="0">
                <a:solidFill>
                  <a:srgbClr val="53585F"/>
                </a:solidFill>
                <a:latin typeface="Arial"/>
                <a:cs typeface="Arial"/>
              </a:rPr>
              <a:t>off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65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60" dirty="0">
                <a:solidFill>
                  <a:srgbClr val="53585F"/>
                </a:solidFill>
                <a:latin typeface="Arial"/>
                <a:cs typeface="Arial"/>
              </a:rPr>
              <a:t>card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70" dirty="0">
                <a:solidFill>
                  <a:srgbClr val="53585F"/>
                </a:solidFill>
                <a:latin typeface="Arial"/>
                <a:cs typeface="Arial"/>
              </a:rPr>
              <a:t>and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80" dirty="0">
                <a:solidFill>
                  <a:srgbClr val="53585F"/>
                </a:solidFill>
                <a:latin typeface="Arial"/>
                <a:cs typeface="Arial"/>
              </a:rPr>
              <a:t>fill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70" dirty="0">
                <a:solidFill>
                  <a:srgbClr val="53585F"/>
                </a:solidFill>
                <a:latin typeface="Arial"/>
                <a:cs typeface="Arial"/>
              </a:rPr>
              <a:t>in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25" dirty="0">
                <a:solidFill>
                  <a:srgbClr val="53585F"/>
                </a:solidFill>
                <a:latin typeface="Arial"/>
                <a:cs typeface="Arial"/>
              </a:rPr>
              <a:t>all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229" dirty="0">
                <a:solidFill>
                  <a:srgbClr val="53585F"/>
                </a:solidFill>
                <a:latin typeface="Arial"/>
                <a:cs typeface="Arial"/>
              </a:rPr>
              <a:t>of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65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210" dirty="0">
                <a:solidFill>
                  <a:srgbClr val="53585F"/>
                </a:solidFill>
                <a:latin typeface="Arial"/>
                <a:cs typeface="Arial"/>
              </a:rPr>
              <a:t>shadows</a:t>
            </a:r>
            <a:endParaRPr sz="4950">
              <a:latin typeface="Arial"/>
              <a:cs typeface="Arial"/>
            </a:endParaRPr>
          </a:p>
          <a:p>
            <a:pPr marL="12700" marR="258445">
              <a:lnSpc>
                <a:spcPct val="119400"/>
              </a:lnSpc>
              <a:spcBef>
                <a:spcPts val="3704"/>
              </a:spcBef>
            </a:pPr>
            <a:r>
              <a:rPr sz="4950" spc="-15" dirty="0">
                <a:solidFill>
                  <a:srgbClr val="53585F"/>
                </a:solidFill>
                <a:latin typeface="Arial"/>
                <a:cs typeface="Arial"/>
              </a:rPr>
              <a:t>How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80" dirty="0">
                <a:solidFill>
                  <a:srgbClr val="53585F"/>
                </a:solidFill>
                <a:latin typeface="Arial"/>
                <a:cs typeface="Arial"/>
              </a:rPr>
              <a:t>you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5" dirty="0">
                <a:solidFill>
                  <a:srgbClr val="53585F"/>
                </a:solidFill>
                <a:latin typeface="Arial"/>
                <a:cs typeface="Arial"/>
              </a:rPr>
              <a:t>position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40" dirty="0">
                <a:solidFill>
                  <a:srgbClr val="53585F"/>
                </a:solidFill>
                <a:latin typeface="Arial"/>
                <a:cs typeface="Arial"/>
              </a:rPr>
              <a:t>this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60" dirty="0">
                <a:solidFill>
                  <a:srgbClr val="53585F"/>
                </a:solidFill>
                <a:latin typeface="Arial"/>
                <a:cs typeface="Arial"/>
              </a:rPr>
              <a:t>card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240" dirty="0">
                <a:solidFill>
                  <a:srgbClr val="53585F"/>
                </a:solidFill>
                <a:latin typeface="Arial"/>
                <a:cs typeface="Arial"/>
              </a:rPr>
              <a:t>is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385" dirty="0">
                <a:solidFill>
                  <a:srgbClr val="53585F"/>
                </a:solidFill>
                <a:latin typeface="Arial"/>
                <a:cs typeface="Arial"/>
              </a:rPr>
              <a:t>a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80" dirty="0">
                <a:solidFill>
                  <a:srgbClr val="53585F"/>
                </a:solidFill>
                <a:latin typeface="Arial"/>
                <a:cs typeface="Arial"/>
              </a:rPr>
              <a:t>matter</a:t>
            </a:r>
            <a:r>
              <a:rPr sz="4950" spc="-30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229" dirty="0">
                <a:solidFill>
                  <a:srgbClr val="53585F"/>
                </a:solidFill>
                <a:latin typeface="Arial"/>
                <a:cs typeface="Arial"/>
              </a:rPr>
              <a:t>of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65" dirty="0">
                <a:solidFill>
                  <a:srgbClr val="53585F"/>
                </a:solidFill>
                <a:latin typeface="Arial"/>
                <a:cs typeface="Arial"/>
              </a:rPr>
              <a:t>taste,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so </a:t>
            </a:r>
            <a:r>
              <a:rPr sz="4950" spc="170" dirty="0">
                <a:solidFill>
                  <a:srgbClr val="53585F"/>
                </a:solidFill>
                <a:latin typeface="Arial"/>
                <a:cs typeface="Arial"/>
              </a:rPr>
              <a:t>try</a:t>
            </a:r>
            <a:r>
              <a:rPr sz="4950" spc="-31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180" dirty="0">
                <a:solidFill>
                  <a:srgbClr val="53585F"/>
                </a:solidFill>
                <a:latin typeface="Arial"/>
                <a:cs typeface="Arial"/>
              </a:rPr>
              <a:t>it</a:t>
            </a:r>
            <a:r>
              <a:rPr sz="495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15" dirty="0">
                <a:solidFill>
                  <a:srgbClr val="53585F"/>
                </a:solidFill>
                <a:latin typeface="Arial"/>
                <a:cs typeface="Arial"/>
              </a:rPr>
              <a:t>at</a:t>
            </a:r>
            <a:r>
              <a:rPr sz="4950" spc="-1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25" dirty="0">
                <a:solidFill>
                  <a:srgbClr val="53585F"/>
                </a:solidFill>
                <a:latin typeface="Arial"/>
                <a:cs typeface="Arial"/>
              </a:rPr>
              <a:t>all  </a:t>
            </a:r>
            <a:r>
              <a:rPr sz="4950" spc="65" dirty="0">
                <a:solidFill>
                  <a:srgbClr val="53585F"/>
                </a:solidFill>
                <a:latin typeface="Arial"/>
                <a:cs typeface="Arial"/>
              </a:rPr>
              <a:t>different</a:t>
            </a:r>
            <a:r>
              <a:rPr sz="4950" spc="-19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950" spc="-175" dirty="0">
                <a:solidFill>
                  <a:srgbClr val="53585F"/>
                </a:solidFill>
                <a:latin typeface="Arial"/>
                <a:cs typeface="Arial"/>
              </a:rPr>
              <a:t>angles!</a:t>
            </a:r>
            <a:endParaRPr sz="4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3299" y="940150"/>
            <a:ext cx="11752580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spc="-240" dirty="0">
                <a:solidFill>
                  <a:srgbClr val="76B55E"/>
                </a:solidFill>
              </a:rPr>
              <a:t>Step </a:t>
            </a:r>
            <a:r>
              <a:rPr sz="5750" spc="-110" dirty="0">
                <a:solidFill>
                  <a:srgbClr val="76B55E"/>
                </a:solidFill>
              </a:rPr>
              <a:t>5: </a:t>
            </a:r>
            <a:r>
              <a:rPr sz="5750" spc="-484" dirty="0">
                <a:solidFill>
                  <a:srgbClr val="76B55E"/>
                </a:solidFill>
              </a:rPr>
              <a:t>Take </a:t>
            </a:r>
            <a:r>
              <a:rPr sz="5750" spc="-80" dirty="0">
                <a:solidFill>
                  <a:srgbClr val="76B55E"/>
                </a:solidFill>
              </a:rPr>
              <a:t>the </a:t>
            </a:r>
            <a:r>
              <a:rPr sz="5750" spc="-170" dirty="0">
                <a:solidFill>
                  <a:srgbClr val="76B55E"/>
                </a:solidFill>
              </a:rPr>
              <a:t>picture </a:t>
            </a:r>
            <a:r>
              <a:rPr sz="5750" spc="-330" dirty="0">
                <a:solidFill>
                  <a:srgbClr val="76B55E"/>
                </a:solidFill>
              </a:rPr>
              <a:t>and</a:t>
            </a:r>
            <a:r>
              <a:rPr sz="5750" spc="-425" dirty="0">
                <a:solidFill>
                  <a:srgbClr val="76B55E"/>
                </a:solidFill>
              </a:rPr>
              <a:t> </a:t>
            </a:r>
            <a:r>
              <a:rPr sz="5750" spc="-254" dirty="0">
                <a:solidFill>
                  <a:srgbClr val="76B55E"/>
                </a:solidFill>
              </a:rPr>
              <a:t>evaluate</a:t>
            </a:r>
            <a:endParaRPr sz="575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08677" y="3272015"/>
            <a:ext cx="7218045" cy="671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729">
              <a:lnSpc>
                <a:spcPct val="118500"/>
              </a:lnSpc>
              <a:spcBef>
                <a:spcPts val="100"/>
              </a:spcBef>
            </a:pPr>
            <a:r>
              <a:rPr sz="4000" spc="10" dirty="0">
                <a:solidFill>
                  <a:srgbClr val="53585F"/>
                </a:solidFill>
                <a:latin typeface="Arial"/>
                <a:cs typeface="Arial"/>
              </a:rPr>
              <a:t>Once </a:t>
            </a:r>
            <a:r>
              <a:rPr sz="4000" spc="-65" dirty="0">
                <a:solidFill>
                  <a:srgbClr val="53585F"/>
                </a:solidFill>
                <a:latin typeface="Arial"/>
                <a:cs typeface="Arial"/>
              </a:rPr>
              <a:t>you </a:t>
            </a:r>
            <a:r>
              <a:rPr sz="4000" spc="-190" dirty="0">
                <a:solidFill>
                  <a:srgbClr val="53585F"/>
                </a:solidFill>
                <a:latin typeface="Arial"/>
                <a:cs typeface="Arial"/>
              </a:rPr>
              <a:t>snap </a:t>
            </a:r>
            <a:r>
              <a:rPr sz="4000" spc="50" dirty="0">
                <a:solidFill>
                  <a:srgbClr val="53585F"/>
                </a:solidFill>
                <a:latin typeface="Arial"/>
                <a:cs typeface="Arial"/>
              </a:rPr>
              <a:t>the </a:t>
            </a:r>
            <a:r>
              <a:rPr sz="4000" spc="-5" dirty="0">
                <a:solidFill>
                  <a:srgbClr val="53585F"/>
                </a:solidFill>
                <a:latin typeface="Arial"/>
                <a:cs typeface="Arial"/>
              </a:rPr>
              <a:t>picture,</a:t>
            </a:r>
            <a:r>
              <a:rPr sz="4000" spc="-58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-85" dirty="0">
                <a:solidFill>
                  <a:srgbClr val="53585F"/>
                </a:solidFill>
                <a:latin typeface="Arial"/>
                <a:cs typeface="Arial"/>
              </a:rPr>
              <a:t>take  </a:t>
            </a:r>
            <a:r>
              <a:rPr sz="4000" spc="-110" dirty="0">
                <a:solidFill>
                  <a:srgbClr val="53585F"/>
                </a:solidFill>
                <a:latin typeface="Arial"/>
                <a:cs typeface="Arial"/>
              </a:rPr>
              <a:t>some </a:t>
            </a:r>
            <a:r>
              <a:rPr sz="4000" spc="40" dirty="0">
                <a:solidFill>
                  <a:srgbClr val="53585F"/>
                </a:solidFill>
                <a:latin typeface="Arial"/>
                <a:cs typeface="Arial"/>
              </a:rPr>
              <a:t>time </a:t>
            </a:r>
            <a:r>
              <a:rPr sz="4000" spc="-135" dirty="0">
                <a:solidFill>
                  <a:srgbClr val="53585F"/>
                </a:solidFill>
                <a:latin typeface="Arial"/>
                <a:cs typeface="Arial"/>
              </a:rPr>
              <a:t>and </a:t>
            </a:r>
            <a:r>
              <a:rPr sz="4000" spc="-70" dirty="0">
                <a:solidFill>
                  <a:srgbClr val="53585F"/>
                </a:solidFill>
                <a:latin typeface="Arial"/>
                <a:cs typeface="Arial"/>
              </a:rPr>
              <a:t>really </a:t>
            </a:r>
            <a:r>
              <a:rPr sz="4000" spc="-15" dirty="0">
                <a:solidFill>
                  <a:srgbClr val="53585F"/>
                </a:solidFill>
                <a:latin typeface="Arial"/>
                <a:cs typeface="Arial"/>
              </a:rPr>
              <a:t>look </a:t>
            </a:r>
            <a:r>
              <a:rPr sz="4000" spc="15" dirty="0">
                <a:solidFill>
                  <a:srgbClr val="53585F"/>
                </a:solidFill>
                <a:latin typeface="Arial"/>
                <a:cs typeface="Arial"/>
              </a:rPr>
              <a:t>at  </a:t>
            </a:r>
            <a:r>
              <a:rPr sz="4000" spc="-35" dirty="0">
                <a:solidFill>
                  <a:srgbClr val="53585F"/>
                </a:solidFill>
                <a:latin typeface="Arial"/>
                <a:cs typeface="Arial"/>
              </a:rPr>
              <a:t>what </a:t>
            </a:r>
            <a:r>
              <a:rPr sz="4000" spc="-65" dirty="0">
                <a:solidFill>
                  <a:srgbClr val="53585F"/>
                </a:solidFill>
                <a:latin typeface="Arial"/>
                <a:cs typeface="Arial"/>
              </a:rPr>
              <a:t>you </a:t>
            </a:r>
            <a:r>
              <a:rPr sz="4000" spc="-165" dirty="0">
                <a:solidFill>
                  <a:srgbClr val="53585F"/>
                </a:solidFill>
                <a:latin typeface="Arial"/>
                <a:cs typeface="Arial"/>
              </a:rPr>
              <a:t>have</a:t>
            </a:r>
            <a:r>
              <a:rPr sz="4000" spc="-37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53585F"/>
                </a:solidFill>
                <a:latin typeface="Arial"/>
                <a:cs typeface="Arial"/>
              </a:rPr>
              <a:t>created</a:t>
            </a:r>
            <a:endParaRPr sz="4000">
              <a:latin typeface="Arial"/>
              <a:cs typeface="Arial"/>
            </a:endParaRPr>
          </a:p>
          <a:p>
            <a:pPr marL="12700" marR="5080">
              <a:lnSpc>
                <a:spcPct val="118500"/>
              </a:lnSpc>
              <a:spcBef>
                <a:spcPts val="3545"/>
              </a:spcBef>
            </a:pPr>
            <a:r>
              <a:rPr sz="4000" spc="-40" dirty="0">
                <a:solidFill>
                  <a:srgbClr val="53585F"/>
                </a:solidFill>
                <a:latin typeface="Arial"/>
                <a:cs typeface="Arial"/>
              </a:rPr>
              <a:t>Experiment </a:t>
            </a:r>
            <a:r>
              <a:rPr sz="4000" spc="30" dirty="0">
                <a:solidFill>
                  <a:srgbClr val="53585F"/>
                </a:solidFill>
                <a:latin typeface="Arial"/>
                <a:cs typeface="Arial"/>
              </a:rPr>
              <a:t>with </a:t>
            </a:r>
            <a:r>
              <a:rPr sz="4000" spc="55" dirty="0">
                <a:solidFill>
                  <a:srgbClr val="53585F"/>
                </a:solidFill>
                <a:latin typeface="Arial"/>
                <a:cs typeface="Arial"/>
              </a:rPr>
              <a:t>different </a:t>
            </a:r>
            <a:r>
              <a:rPr sz="4000" spc="-235" dirty="0">
                <a:solidFill>
                  <a:srgbClr val="53585F"/>
                </a:solidFill>
                <a:latin typeface="Arial"/>
                <a:cs typeface="Arial"/>
              </a:rPr>
              <a:t>ways  </a:t>
            </a:r>
            <a:r>
              <a:rPr sz="4000" spc="185" dirty="0">
                <a:solidFill>
                  <a:srgbClr val="53585F"/>
                </a:solidFill>
                <a:latin typeface="Arial"/>
                <a:cs typeface="Arial"/>
              </a:rPr>
              <a:t>of</a:t>
            </a:r>
            <a:r>
              <a:rPr sz="4000" spc="-67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-105" dirty="0">
                <a:solidFill>
                  <a:srgbClr val="53585F"/>
                </a:solidFill>
                <a:latin typeface="Arial"/>
                <a:cs typeface="Arial"/>
              </a:rPr>
              <a:t>making </a:t>
            </a:r>
            <a:r>
              <a:rPr sz="4000" spc="-10" dirty="0">
                <a:solidFill>
                  <a:srgbClr val="53585F"/>
                </a:solidFill>
                <a:latin typeface="Arial"/>
                <a:cs typeface="Arial"/>
              </a:rPr>
              <a:t>your </a:t>
            </a:r>
            <a:r>
              <a:rPr sz="4000" spc="-105" dirty="0">
                <a:solidFill>
                  <a:srgbClr val="53585F"/>
                </a:solidFill>
                <a:latin typeface="Arial"/>
                <a:cs typeface="Arial"/>
              </a:rPr>
              <a:t>image </a:t>
            </a:r>
            <a:r>
              <a:rPr sz="4000" spc="20" dirty="0">
                <a:solidFill>
                  <a:srgbClr val="53585F"/>
                </a:solidFill>
                <a:latin typeface="Arial"/>
                <a:cs typeface="Arial"/>
              </a:rPr>
              <a:t>better, </a:t>
            </a:r>
            <a:r>
              <a:rPr sz="4000" spc="-135" dirty="0">
                <a:solidFill>
                  <a:srgbClr val="53585F"/>
                </a:solidFill>
                <a:latin typeface="Arial"/>
                <a:cs typeface="Arial"/>
              </a:rPr>
              <a:t>and  </a:t>
            </a:r>
            <a:r>
              <a:rPr sz="4000" spc="-145" dirty="0">
                <a:solidFill>
                  <a:srgbClr val="53585F"/>
                </a:solidFill>
                <a:latin typeface="Arial"/>
                <a:cs typeface="Arial"/>
              </a:rPr>
              <a:t>skills </a:t>
            </a:r>
            <a:r>
              <a:rPr sz="4000" spc="-35" dirty="0">
                <a:solidFill>
                  <a:srgbClr val="53585F"/>
                </a:solidFill>
                <a:latin typeface="Arial"/>
                <a:cs typeface="Arial"/>
              </a:rPr>
              <a:t>will improve </a:t>
            </a:r>
            <a:r>
              <a:rPr sz="4000" spc="-15" dirty="0">
                <a:solidFill>
                  <a:srgbClr val="53585F"/>
                </a:solidFill>
                <a:latin typeface="Arial"/>
                <a:cs typeface="Arial"/>
              </a:rPr>
              <a:t>over</a:t>
            </a:r>
            <a:r>
              <a:rPr sz="4000" spc="-509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40" dirty="0">
                <a:solidFill>
                  <a:srgbClr val="53585F"/>
                </a:solidFill>
                <a:latin typeface="Arial"/>
                <a:cs typeface="Arial"/>
              </a:rPr>
              <a:t>time</a:t>
            </a:r>
            <a:endParaRPr sz="4000">
              <a:latin typeface="Arial"/>
              <a:cs typeface="Arial"/>
            </a:endParaRPr>
          </a:p>
          <a:p>
            <a:pPr marL="12700" marR="426720">
              <a:lnSpc>
                <a:spcPct val="118500"/>
              </a:lnSpc>
              <a:spcBef>
                <a:spcPts val="3629"/>
              </a:spcBef>
            </a:pPr>
            <a:r>
              <a:rPr sz="4000" spc="-70" dirty="0">
                <a:solidFill>
                  <a:srgbClr val="53585F"/>
                </a:solidFill>
                <a:latin typeface="Arial"/>
                <a:cs typeface="Arial"/>
              </a:rPr>
              <a:t>Upload </a:t>
            </a:r>
            <a:r>
              <a:rPr sz="4000" spc="-10" dirty="0">
                <a:solidFill>
                  <a:srgbClr val="53585F"/>
                </a:solidFill>
                <a:latin typeface="Arial"/>
                <a:cs typeface="Arial"/>
              </a:rPr>
              <a:t>your </a:t>
            </a:r>
            <a:r>
              <a:rPr sz="4000" spc="-145" dirty="0">
                <a:solidFill>
                  <a:srgbClr val="53585F"/>
                </a:solidFill>
                <a:latin typeface="Arial"/>
                <a:cs typeface="Arial"/>
              </a:rPr>
              <a:t>images </a:t>
            </a:r>
            <a:r>
              <a:rPr sz="4000" spc="85" dirty="0">
                <a:solidFill>
                  <a:srgbClr val="53585F"/>
                </a:solidFill>
                <a:latin typeface="Arial"/>
                <a:cs typeface="Arial"/>
              </a:rPr>
              <a:t>onto </a:t>
            </a:r>
            <a:r>
              <a:rPr sz="4000" spc="-10" dirty="0">
                <a:solidFill>
                  <a:srgbClr val="53585F"/>
                </a:solidFill>
                <a:latin typeface="Arial"/>
                <a:cs typeface="Arial"/>
              </a:rPr>
              <a:t>your  </a:t>
            </a:r>
            <a:r>
              <a:rPr sz="4000" spc="40" dirty="0">
                <a:solidFill>
                  <a:srgbClr val="53585F"/>
                </a:solidFill>
                <a:latin typeface="Arial"/>
                <a:cs typeface="Arial"/>
              </a:rPr>
              <a:t>computer</a:t>
            </a:r>
            <a:r>
              <a:rPr sz="4000" spc="-26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190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4000" spc="-16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-190" dirty="0">
                <a:solidFill>
                  <a:srgbClr val="53585F"/>
                </a:solidFill>
                <a:latin typeface="Arial"/>
                <a:cs typeface="Arial"/>
              </a:rPr>
              <a:t>see</a:t>
            </a:r>
            <a:r>
              <a:rPr sz="4000" spc="-16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-50" dirty="0">
                <a:solidFill>
                  <a:srgbClr val="53585F"/>
                </a:solidFill>
                <a:latin typeface="Arial"/>
                <a:cs typeface="Arial"/>
              </a:rPr>
              <a:t>how</a:t>
            </a:r>
            <a:r>
              <a:rPr sz="4000" spc="-16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10" dirty="0">
                <a:solidFill>
                  <a:srgbClr val="53585F"/>
                </a:solidFill>
                <a:latin typeface="Arial"/>
                <a:cs typeface="Arial"/>
              </a:rPr>
              <a:t>they</a:t>
            </a:r>
            <a:r>
              <a:rPr sz="4000" spc="-26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4000" spc="-15" dirty="0">
                <a:solidFill>
                  <a:srgbClr val="53585F"/>
                </a:solidFill>
                <a:latin typeface="Arial"/>
                <a:cs typeface="Arial"/>
              </a:rPr>
              <a:t>look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42075" y="3392566"/>
            <a:ext cx="6282531" cy="6649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3720" y="961092"/>
            <a:ext cx="15323185" cy="9002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spc="-290" dirty="0">
                <a:solidFill>
                  <a:srgbClr val="76B55E"/>
                </a:solidFill>
              </a:rPr>
              <a:t>Fold</a:t>
            </a:r>
            <a:r>
              <a:rPr lang="en-GB" sz="5750" spc="-290" dirty="0">
                <a:solidFill>
                  <a:srgbClr val="76B55E"/>
                </a:solidFill>
              </a:rPr>
              <a:t>able</a:t>
            </a:r>
            <a:r>
              <a:rPr sz="5750" spc="-290" dirty="0">
                <a:solidFill>
                  <a:srgbClr val="76B55E"/>
                </a:solidFill>
              </a:rPr>
              <a:t> </a:t>
            </a:r>
            <a:r>
              <a:rPr sz="5750" spc="-170" dirty="0">
                <a:solidFill>
                  <a:srgbClr val="76B55E"/>
                </a:solidFill>
              </a:rPr>
              <a:t>portable </a:t>
            </a:r>
            <a:r>
              <a:rPr sz="5750" spc="-280" dirty="0">
                <a:solidFill>
                  <a:srgbClr val="76B55E"/>
                </a:solidFill>
              </a:rPr>
              <a:t>studio </a:t>
            </a:r>
            <a:r>
              <a:rPr sz="5750" spc="-620" dirty="0">
                <a:solidFill>
                  <a:srgbClr val="76B55E"/>
                </a:solidFill>
              </a:rPr>
              <a:t>as </a:t>
            </a:r>
            <a:r>
              <a:rPr sz="5750" spc="-370" dirty="0">
                <a:solidFill>
                  <a:srgbClr val="76B55E"/>
                </a:solidFill>
              </a:rPr>
              <a:t>an</a:t>
            </a:r>
            <a:r>
              <a:rPr sz="5750" spc="-735" dirty="0">
                <a:solidFill>
                  <a:srgbClr val="76B55E"/>
                </a:solidFill>
              </a:rPr>
              <a:t> </a:t>
            </a:r>
            <a:r>
              <a:rPr sz="5750" spc="-155" dirty="0">
                <a:solidFill>
                  <a:srgbClr val="76B55E"/>
                </a:solidFill>
              </a:rPr>
              <a:t>alternative</a:t>
            </a:r>
            <a:endParaRPr sz="5750" dirty="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21811" y="3756818"/>
            <a:ext cx="7240270" cy="4685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45" dirty="0">
                <a:solidFill>
                  <a:srgbClr val="53585F"/>
                </a:solidFill>
                <a:latin typeface="Arial"/>
                <a:cs typeface="Arial"/>
              </a:rPr>
              <a:t>Fold</a:t>
            </a:r>
            <a:r>
              <a:rPr lang="en-GB" sz="3950" spc="-45" dirty="0">
                <a:solidFill>
                  <a:srgbClr val="53585F"/>
                </a:solidFill>
                <a:latin typeface="Arial"/>
                <a:cs typeface="Arial"/>
              </a:rPr>
              <a:t>able</a:t>
            </a:r>
            <a:r>
              <a:rPr sz="3950" spc="-2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950" spc="15" dirty="0">
                <a:solidFill>
                  <a:srgbClr val="53585F"/>
                </a:solidFill>
                <a:latin typeface="Arial"/>
                <a:cs typeface="Arial"/>
              </a:rPr>
              <a:t>portable </a:t>
            </a:r>
            <a:r>
              <a:rPr sz="3950" spc="-5" dirty="0">
                <a:solidFill>
                  <a:srgbClr val="53585F"/>
                </a:solidFill>
                <a:latin typeface="Arial"/>
                <a:cs typeface="Arial"/>
              </a:rPr>
              <a:t>photography</a:t>
            </a:r>
            <a:r>
              <a:rPr sz="3950" spc="-70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950" spc="50" dirty="0">
                <a:solidFill>
                  <a:srgbClr val="53585F"/>
                </a:solidFill>
                <a:latin typeface="Arial"/>
                <a:cs typeface="Arial"/>
              </a:rPr>
              <a:t>kit</a:t>
            </a:r>
            <a:endParaRPr lang="en-GB" sz="3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GB" sz="3950" spc="-180" dirty="0">
              <a:solidFill>
                <a:srgbClr val="5358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950" spc="-180" dirty="0">
                <a:solidFill>
                  <a:srgbClr val="53585F"/>
                </a:solidFill>
                <a:latin typeface="Arial"/>
                <a:cs typeface="Arial"/>
              </a:rPr>
              <a:t>Twin </a:t>
            </a:r>
            <a:r>
              <a:rPr sz="3950" spc="-180" dirty="0">
                <a:solidFill>
                  <a:srgbClr val="53585F"/>
                </a:solidFill>
                <a:latin typeface="Arial"/>
                <a:cs typeface="Arial"/>
              </a:rPr>
              <a:t>LED </a:t>
            </a:r>
            <a:r>
              <a:rPr sz="3950" spc="40" dirty="0">
                <a:solidFill>
                  <a:srgbClr val="53585F"/>
                </a:solidFill>
                <a:latin typeface="Arial"/>
                <a:cs typeface="Arial"/>
              </a:rPr>
              <a:t>light</a:t>
            </a:r>
            <a:r>
              <a:rPr lang="en-GB" sz="3950" spc="40" dirty="0">
                <a:solidFill>
                  <a:srgbClr val="53585F"/>
                </a:solidFill>
                <a:latin typeface="Arial"/>
                <a:cs typeface="Arial"/>
              </a:rPr>
              <a:t>s</a:t>
            </a:r>
            <a:r>
              <a:rPr sz="3950" spc="2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endParaRPr lang="en-GB" sz="3950" spc="20" dirty="0">
              <a:solidFill>
                <a:srgbClr val="5358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GB" sz="3950" spc="20" dirty="0">
              <a:solidFill>
                <a:srgbClr val="5358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85" dirty="0">
                <a:solidFill>
                  <a:srgbClr val="53585F"/>
                </a:solidFill>
                <a:latin typeface="Arial"/>
                <a:cs typeface="Arial"/>
              </a:rPr>
              <a:t>Foldable </a:t>
            </a:r>
            <a:r>
              <a:rPr sz="3950" spc="-130" dirty="0">
                <a:solidFill>
                  <a:srgbClr val="53585F"/>
                </a:solidFill>
                <a:latin typeface="Arial"/>
                <a:cs typeface="Arial"/>
              </a:rPr>
              <a:t>and</a:t>
            </a:r>
            <a:r>
              <a:rPr sz="3950" spc="-2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950" spc="15" dirty="0">
                <a:solidFill>
                  <a:srgbClr val="53585F"/>
                </a:solidFill>
                <a:latin typeface="Arial"/>
                <a:cs typeface="Arial"/>
              </a:rPr>
              <a:t>portable</a:t>
            </a:r>
            <a:endParaRPr sz="3950" dirty="0">
              <a:latin typeface="Arial"/>
              <a:cs typeface="Arial"/>
            </a:endParaRPr>
          </a:p>
          <a:p>
            <a:pPr marL="12700" marR="20320">
              <a:lnSpc>
                <a:spcPct val="118300"/>
              </a:lnSpc>
              <a:spcBef>
                <a:spcPts val="2505"/>
              </a:spcBef>
            </a:pPr>
            <a:r>
              <a:rPr lang="en-GB" sz="3950" spc="-114" dirty="0">
                <a:solidFill>
                  <a:srgbClr val="53585F"/>
                </a:solidFill>
                <a:latin typeface="Arial"/>
                <a:cs typeface="Arial"/>
              </a:rPr>
              <a:t>Amazon or equivalent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02854" y="3643868"/>
            <a:ext cx="9402855" cy="6293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965" y="4856261"/>
            <a:ext cx="18365470" cy="12426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8000" spc="-240" dirty="0"/>
              <a:t>Optimize </a:t>
            </a:r>
            <a:r>
              <a:rPr sz="8000" spc="-570" dirty="0"/>
              <a:t>your </a:t>
            </a:r>
            <a:r>
              <a:rPr sz="8000" spc="-515" dirty="0"/>
              <a:t>photos </a:t>
            </a:r>
            <a:r>
              <a:rPr sz="8000" spc="-60" dirty="0"/>
              <a:t>for</a:t>
            </a:r>
            <a:r>
              <a:rPr sz="8000" spc="-615" dirty="0"/>
              <a:t> </a:t>
            </a:r>
            <a:r>
              <a:rPr lang="en-GB" sz="8000" spc="-434" dirty="0"/>
              <a:t>the Web?</a:t>
            </a:r>
            <a:endParaRPr sz="8000" spc="-434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9507" y="762145"/>
            <a:ext cx="13717269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204" dirty="0">
                <a:solidFill>
                  <a:srgbClr val="76B55E"/>
                </a:solidFill>
              </a:rPr>
              <a:t>Optimize </a:t>
            </a:r>
            <a:r>
              <a:rPr sz="7400" spc="-390" dirty="0">
                <a:solidFill>
                  <a:srgbClr val="76B55E"/>
                </a:solidFill>
              </a:rPr>
              <a:t>your </a:t>
            </a:r>
            <a:r>
              <a:rPr sz="7400" spc="-395" dirty="0">
                <a:solidFill>
                  <a:srgbClr val="76B55E"/>
                </a:solidFill>
              </a:rPr>
              <a:t>photos </a:t>
            </a:r>
            <a:r>
              <a:rPr sz="7400" spc="-30" dirty="0">
                <a:solidFill>
                  <a:srgbClr val="76B55E"/>
                </a:solidFill>
              </a:rPr>
              <a:t>for</a:t>
            </a:r>
            <a:r>
              <a:rPr sz="7400" spc="-490" dirty="0">
                <a:solidFill>
                  <a:srgbClr val="76B55E"/>
                </a:solidFill>
              </a:rPr>
              <a:t> </a:t>
            </a:r>
            <a:r>
              <a:rPr sz="7400" spc="-335" dirty="0">
                <a:solidFill>
                  <a:srgbClr val="76B55E"/>
                </a:solidFill>
              </a:rPr>
              <a:t>Shopify</a:t>
            </a:r>
            <a:endParaRPr sz="7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0758" y="5002853"/>
            <a:ext cx="9070975" cy="35458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1" spc="-180" dirty="0">
                <a:solidFill>
                  <a:srgbClr val="76B55E"/>
                </a:solidFill>
                <a:latin typeface="Arial"/>
                <a:cs typeface="Arial"/>
              </a:rPr>
              <a:t>REDUCE </a:t>
            </a:r>
            <a:r>
              <a:rPr sz="3800" b="1" spc="-145" dirty="0">
                <a:solidFill>
                  <a:srgbClr val="76B55E"/>
                </a:solidFill>
                <a:latin typeface="Arial"/>
                <a:cs typeface="Arial"/>
              </a:rPr>
              <a:t>YOUR </a:t>
            </a:r>
            <a:r>
              <a:rPr sz="3800" b="1" spc="-125" dirty="0">
                <a:solidFill>
                  <a:srgbClr val="76B55E"/>
                </a:solidFill>
                <a:latin typeface="Arial"/>
                <a:cs typeface="Arial"/>
              </a:rPr>
              <a:t>IMAGE </a:t>
            </a:r>
            <a:r>
              <a:rPr sz="3800" b="1" spc="-220" dirty="0">
                <a:solidFill>
                  <a:srgbClr val="76B55E"/>
                </a:solidFill>
                <a:latin typeface="Arial"/>
                <a:cs typeface="Arial"/>
              </a:rPr>
              <a:t>FILE</a:t>
            </a:r>
            <a:r>
              <a:rPr sz="3800" b="1" spc="-170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3800" b="1" spc="-300" dirty="0">
                <a:solidFill>
                  <a:srgbClr val="76B55E"/>
                </a:solidFill>
                <a:latin typeface="Arial"/>
                <a:cs typeface="Arial"/>
              </a:rPr>
              <a:t>SIZES</a:t>
            </a:r>
            <a:endParaRPr sz="3800">
              <a:latin typeface="Arial"/>
              <a:cs typeface="Arial"/>
            </a:endParaRPr>
          </a:p>
          <a:p>
            <a:pPr marL="12700" marR="5080">
              <a:lnSpc>
                <a:spcPct val="115700"/>
              </a:lnSpc>
              <a:spcBef>
                <a:spcPts val="2065"/>
              </a:spcBef>
            </a:pPr>
            <a:r>
              <a:rPr sz="3800" spc="-135" dirty="0">
                <a:solidFill>
                  <a:srgbClr val="767676"/>
                </a:solidFill>
                <a:latin typeface="Arial"/>
                <a:cs typeface="Arial"/>
              </a:rPr>
              <a:t>Amazon</a:t>
            </a:r>
            <a:r>
              <a:rPr sz="3800" spc="-21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15" dirty="0">
                <a:solidFill>
                  <a:srgbClr val="767676"/>
                </a:solidFill>
                <a:latin typeface="Arial"/>
                <a:cs typeface="Arial"/>
              </a:rPr>
              <a:t>found</a:t>
            </a:r>
            <a:r>
              <a:rPr sz="3800" spc="-21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90" dirty="0">
                <a:solidFill>
                  <a:srgbClr val="767676"/>
                </a:solidFill>
                <a:latin typeface="Arial"/>
                <a:cs typeface="Arial"/>
              </a:rPr>
              <a:t>that</a:t>
            </a:r>
            <a:r>
              <a:rPr sz="3800" spc="-15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195" dirty="0">
                <a:solidFill>
                  <a:srgbClr val="767676"/>
                </a:solidFill>
                <a:latin typeface="Arial"/>
                <a:cs typeface="Arial"/>
              </a:rPr>
              <a:t>if</a:t>
            </a:r>
            <a:r>
              <a:rPr sz="3800" spc="-21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80" dirty="0">
                <a:solidFill>
                  <a:srgbClr val="767676"/>
                </a:solidFill>
                <a:latin typeface="Arial"/>
                <a:cs typeface="Arial"/>
              </a:rPr>
              <a:t>their</a:t>
            </a:r>
            <a:r>
              <a:rPr sz="3800" spc="-229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80" dirty="0">
                <a:solidFill>
                  <a:srgbClr val="767676"/>
                </a:solidFill>
                <a:latin typeface="Arial"/>
                <a:cs typeface="Arial"/>
              </a:rPr>
              <a:t>pages</a:t>
            </a:r>
            <a:r>
              <a:rPr sz="3800" spc="-155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00" dirty="0">
                <a:solidFill>
                  <a:srgbClr val="767676"/>
                </a:solidFill>
                <a:latin typeface="Arial"/>
                <a:cs typeface="Arial"/>
              </a:rPr>
              <a:t>slow</a:t>
            </a:r>
            <a:r>
              <a:rPr sz="3800" spc="-15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down  </a:t>
            </a: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by </a:t>
            </a:r>
            <a:r>
              <a:rPr sz="3800" spc="-840" dirty="0">
                <a:solidFill>
                  <a:srgbClr val="767676"/>
                </a:solidFill>
                <a:latin typeface="Arial"/>
                <a:cs typeface="Arial"/>
              </a:rPr>
              <a:t>1 </a:t>
            </a:r>
            <a:r>
              <a:rPr sz="3800" spc="-110" dirty="0">
                <a:solidFill>
                  <a:srgbClr val="767676"/>
                </a:solidFill>
                <a:latin typeface="Arial"/>
                <a:cs typeface="Arial"/>
              </a:rPr>
              <a:t>second, </a:t>
            </a:r>
            <a:r>
              <a:rPr sz="3800" spc="35" dirty="0">
                <a:solidFill>
                  <a:srgbClr val="767676"/>
                </a:solidFill>
                <a:latin typeface="Arial"/>
                <a:cs typeface="Arial"/>
              </a:rPr>
              <a:t>they </a:t>
            </a:r>
            <a:r>
              <a:rPr sz="3800" spc="-40" dirty="0">
                <a:solidFill>
                  <a:srgbClr val="767676"/>
                </a:solidFill>
                <a:latin typeface="Arial"/>
                <a:cs typeface="Arial"/>
              </a:rPr>
              <a:t>would </a:t>
            </a:r>
            <a:r>
              <a:rPr sz="3800" spc="-105" dirty="0">
                <a:solidFill>
                  <a:srgbClr val="767676"/>
                </a:solidFill>
                <a:latin typeface="Arial"/>
                <a:cs typeface="Arial"/>
              </a:rPr>
              <a:t>lose </a:t>
            </a:r>
            <a:r>
              <a:rPr sz="3800" spc="-185" dirty="0">
                <a:solidFill>
                  <a:srgbClr val="767676"/>
                </a:solidFill>
                <a:latin typeface="Arial"/>
                <a:cs typeface="Arial"/>
              </a:rPr>
              <a:t>$1.6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billion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 </a:t>
            </a:r>
            <a:r>
              <a:rPr sz="3800" spc="-125" dirty="0">
                <a:solidFill>
                  <a:srgbClr val="767676"/>
                </a:solidFill>
                <a:latin typeface="Arial"/>
                <a:cs typeface="Arial"/>
              </a:rPr>
              <a:t>year. </a:t>
            </a:r>
            <a:r>
              <a:rPr sz="3800" spc="-95" dirty="0">
                <a:solidFill>
                  <a:srgbClr val="767676"/>
                </a:solidFill>
                <a:latin typeface="Arial"/>
                <a:cs typeface="Arial"/>
              </a:rPr>
              <a:t>Every </a:t>
            </a:r>
            <a:r>
              <a:rPr sz="3800" dirty="0">
                <a:solidFill>
                  <a:srgbClr val="767676"/>
                </a:solidFill>
                <a:latin typeface="Arial"/>
                <a:cs typeface="Arial"/>
              </a:rPr>
              <a:t>extra </a:t>
            </a:r>
            <a:r>
              <a:rPr sz="3800" spc="-105" dirty="0">
                <a:solidFill>
                  <a:srgbClr val="767676"/>
                </a:solidFill>
                <a:latin typeface="Arial"/>
                <a:cs typeface="Arial"/>
              </a:rPr>
              <a:t>second </a:t>
            </a:r>
            <a:r>
              <a:rPr sz="3800" spc="-50" dirty="0">
                <a:solidFill>
                  <a:srgbClr val="767676"/>
                </a:solidFill>
                <a:latin typeface="Arial"/>
                <a:cs typeface="Arial"/>
              </a:rPr>
              <a:t>spent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loading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 </a:t>
            </a:r>
            <a:r>
              <a:rPr sz="3800" spc="-135" dirty="0">
                <a:solidFill>
                  <a:srgbClr val="767676"/>
                </a:solidFill>
                <a:latin typeface="Arial"/>
                <a:cs typeface="Arial"/>
              </a:rPr>
              <a:t>page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could </a:t>
            </a:r>
            <a:r>
              <a:rPr sz="3800" spc="-85" dirty="0">
                <a:solidFill>
                  <a:srgbClr val="767676"/>
                </a:solidFill>
                <a:latin typeface="Arial"/>
                <a:cs typeface="Arial"/>
              </a:rPr>
              <a:t>be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losing </a:t>
            </a:r>
            <a:r>
              <a:rPr sz="3800" spc="-114" dirty="0">
                <a:solidFill>
                  <a:srgbClr val="767676"/>
                </a:solidFill>
                <a:latin typeface="Arial"/>
                <a:cs typeface="Arial"/>
              </a:rPr>
              <a:t>valuable</a:t>
            </a:r>
            <a:r>
              <a:rPr sz="3800" spc="-44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45" dirty="0">
                <a:solidFill>
                  <a:srgbClr val="767676"/>
                </a:solidFill>
                <a:latin typeface="Arial"/>
                <a:cs typeface="Arial"/>
              </a:rPr>
              <a:t>customers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580799" y="3413508"/>
            <a:ext cx="6931726" cy="6743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9507" y="762145"/>
            <a:ext cx="14674943" cy="11541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204" dirty="0">
                <a:solidFill>
                  <a:srgbClr val="76B55E"/>
                </a:solidFill>
              </a:rPr>
              <a:t>Optimize </a:t>
            </a:r>
            <a:r>
              <a:rPr sz="7400" spc="-390" dirty="0">
                <a:solidFill>
                  <a:srgbClr val="76B55E"/>
                </a:solidFill>
              </a:rPr>
              <a:t>your </a:t>
            </a:r>
            <a:r>
              <a:rPr sz="7400" spc="-395" dirty="0">
                <a:solidFill>
                  <a:srgbClr val="76B55E"/>
                </a:solidFill>
              </a:rPr>
              <a:t>photos </a:t>
            </a:r>
            <a:r>
              <a:rPr sz="7400" spc="-30" dirty="0">
                <a:solidFill>
                  <a:srgbClr val="76B55E"/>
                </a:solidFill>
              </a:rPr>
              <a:t>for</a:t>
            </a:r>
            <a:r>
              <a:rPr sz="7400" spc="-490" dirty="0">
                <a:solidFill>
                  <a:srgbClr val="76B55E"/>
                </a:solidFill>
              </a:rPr>
              <a:t> </a:t>
            </a:r>
            <a:r>
              <a:rPr lang="en-GB" sz="7400" spc="-335" dirty="0">
                <a:solidFill>
                  <a:srgbClr val="76B55E"/>
                </a:solidFill>
              </a:rPr>
              <a:t>the web</a:t>
            </a:r>
            <a:endParaRPr sz="7400" dirty="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0758" y="3235368"/>
            <a:ext cx="6155055" cy="6988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3800" b="1" spc="-330" dirty="0">
                <a:solidFill>
                  <a:srgbClr val="76B55E"/>
                </a:solidFill>
                <a:latin typeface="Arial"/>
                <a:cs typeface="Arial"/>
              </a:rPr>
              <a:t>KEEP </a:t>
            </a:r>
            <a:r>
              <a:rPr sz="3800" b="1" spc="-125" dirty="0">
                <a:solidFill>
                  <a:srgbClr val="76B55E"/>
                </a:solidFill>
                <a:latin typeface="Arial"/>
                <a:cs typeface="Arial"/>
              </a:rPr>
              <a:t>IMAGE </a:t>
            </a:r>
            <a:r>
              <a:rPr sz="3800" b="1" spc="-310" dirty="0">
                <a:solidFill>
                  <a:srgbClr val="76B55E"/>
                </a:solidFill>
                <a:latin typeface="Arial"/>
                <a:cs typeface="Arial"/>
              </a:rPr>
              <a:t>ASPECT </a:t>
            </a:r>
            <a:r>
              <a:rPr sz="3800" b="1" spc="-155" dirty="0">
                <a:solidFill>
                  <a:srgbClr val="76B55E"/>
                </a:solidFill>
                <a:latin typeface="Arial"/>
                <a:cs typeface="Arial"/>
              </a:rPr>
              <a:t>RATIO  </a:t>
            </a:r>
            <a:r>
              <a:rPr sz="3800" b="1" spc="-170" dirty="0">
                <a:solidFill>
                  <a:srgbClr val="76B55E"/>
                </a:solidFill>
                <a:latin typeface="Arial"/>
                <a:cs typeface="Arial"/>
              </a:rPr>
              <a:t>CONSISTENT</a:t>
            </a:r>
            <a:endParaRPr sz="3800">
              <a:latin typeface="Arial"/>
              <a:cs typeface="Arial"/>
            </a:endParaRPr>
          </a:p>
          <a:p>
            <a:pPr marL="12700" marR="273050" algn="just">
              <a:lnSpc>
                <a:spcPct val="115700"/>
              </a:lnSpc>
              <a:spcBef>
                <a:spcPts val="2065"/>
              </a:spcBef>
            </a:pPr>
            <a:r>
              <a:rPr sz="3800" spc="-125" dirty="0">
                <a:solidFill>
                  <a:srgbClr val="767676"/>
                </a:solidFill>
                <a:latin typeface="Arial"/>
                <a:cs typeface="Arial"/>
              </a:rPr>
              <a:t>Make </a:t>
            </a:r>
            <a:r>
              <a:rPr sz="3800" spc="-120" dirty="0">
                <a:solidFill>
                  <a:srgbClr val="767676"/>
                </a:solidFill>
                <a:latin typeface="Arial"/>
                <a:cs typeface="Arial"/>
              </a:rPr>
              <a:t>sure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all </a:t>
            </a:r>
            <a:r>
              <a:rPr sz="3800" spc="165" dirty="0">
                <a:solidFill>
                  <a:srgbClr val="767676"/>
                </a:solidFill>
                <a:latin typeface="Arial"/>
                <a:cs typeface="Arial"/>
              </a:rPr>
              <a:t>of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</a:t>
            </a:r>
            <a:r>
              <a:rPr sz="3800" spc="-74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images 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maintain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consistent </a:t>
            </a:r>
            <a:r>
              <a:rPr sz="3800" spc="-80" dirty="0">
                <a:solidFill>
                  <a:srgbClr val="767676"/>
                </a:solidFill>
                <a:latin typeface="Arial"/>
                <a:cs typeface="Arial"/>
              </a:rPr>
              <a:t>aspect  </a:t>
            </a:r>
            <a:r>
              <a:rPr sz="3800" spc="50" dirty="0">
                <a:solidFill>
                  <a:srgbClr val="767676"/>
                </a:solidFill>
                <a:latin typeface="Arial"/>
                <a:cs typeface="Arial"/>
              </a:rPr>
              <a:t>ratio </a:t>
            </a:r>
            <a:r>
              <a:rPr sz="3800" spc="195" dirty="0">
                <a:solidFill>
                  <a:srgbClr val="767676"/>
                </a:solidFill>
                <a:latin typeface="Arial"/>
                <a:cs typeface="Arial"/>
              </a:rPr>
              <a:t>to </a:t>
            </a:r>
            <a:r>
              <a:rPr sz="3800" spc="-10" dirty="0">
                <a:solidFill>
                  <a:srgbClr val="767676"/>
                </a:solidFill>
                <a:latin typeface="Arial"/>
                <a:cs typeface="Arial"/>
              </a:rPr>
              <a:t>create</a:t>
            </a:r>
            <a:r>
              <a:rPr sz="3800" spc="-77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40" dirty="0">
                <a:solidFill>
                  <a:srgbClr val="767676"/>
                </a:solidFill>
                <a:latin typeface="Arial"/>
                <a:cs typeface="Arial"/>
              </a:rPr>
              <a:t>uniformity.</a:t>
            </a:r>
            <a:endParaRPr sz="3800">
              <a:latin typeface="Arial"/>
              <a:cs typeface="Arial"/>
            </a:endParaRPr>
          </a:p>
          <a:p>
            <a:pPr marL="12700" marR="6985">
              <a:lnSpc>
                <a:spcPct val="115700"/>
              </a:lnSpc>
            </a:pP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Making </a:t>
            </a:r>
            <a:r>
              <a:rPr sz="3800" spc="40" dirty="0">
                <a:solidFill>
                  <a:srgbClr val="767676"/>
                </a:solidFill>
                <a:latin typeface="Arial"/>
                <a:cs typeface="Arial"/>
              </a:rPr>
              <a:t>them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all </a:t>
            </a:r>
            <a:r>
              <a:rPr sz="3800" spc="-140" dirty="0">
                <a:solidFill>
                  <a:srgbClr val="767676"/>
                </a:solidFill>
                <a:latin typeface="Arial"/>
                <a:cs typeface="Arial"/>
              </a:rPr>
              <a:t>square </a:t>
            </a: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is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the  </a:t>
            </a:r>
            <a:r>
              <a:rPr sz="3800" spc="-130" dirty="0">
                <a:solidFill>
                  <a:srgbClr val="767676"/>
                </a:solidFill>
                <a:latin typeface="Arial"/>
                <a:cs typeface="Arial"/>
              </a:rPr>
              <a:t>easiest </a:t>
            </a:r>
            <a:r>
              <a:rPr sz="3800" spc="-160" dirty="0">
                <a:solidFill>
                  <a:srgbClr val="767676"/>
                </a:solidFill>
                <a:latin typeface="Arial"/>
                <a:cs typeface="Arial"/>
              </a:rPr>
              <a:t>way </a:t>
            </a:r>
            <a:r>
              <a:rPr sz="3800" spc="-70" dirty="0">
                <a:solidFill>
                  <a:srgbClr val="767676"/>
                </a:solidFill>
                <a:latin typeface="Arial"/>
                <a:cs typeface="Arial"/>
              </a:rPr>
              <a:t>around </a:t>
            </a:r>
            <a:r>
              <a:rPr sz="3800" spc="-35" dirty="0">
                <a:solidFill>
                  <a:srgbClr val="767676"/>
                </a:solidFill>
                <a:latin typeface="Arial"/>
                <a:cs typeface="Arial"/>
              </a:rPr>
              <a:t>this, </a:t>
            </a:r>
            <a:r>
              <a:rPr sz="3800" spc="70" dirty="0">
                <a:solidFill>
                  <a:srgbClr val="767676"/>
                </a:solidFill>
                <a:latin typeface="Arial"/>
                <a:cs typeface="Arial"/>
              </a:rPr>
              <a:t>but 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you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could </a:t>
            </a:r>
            <a:r>
              <a:rPr sz="3800" spc="-15" dirty="0">
                <a:solidFill>
                  <a:srgbClr val="767676"/>
                </a:solidFill>
                <a:latin typeface="Arial"/>
                <a:cs typeface="Arial"/>
              </a:rPr>
              <a:t>do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</a:t>
            </a:r>
            <a:r>
              <a:rPr sz="3800" spc="-15" dirty="0">
                <a:solidFill>
                  <a:srgbClr val="767676"/>
                </a:solidFill>
                <a:latin typeface="Arial"/>
                <a:cs typeface="Arial"/>
              </a:rPr>
              <a:t>rectangle </a:t>
            </a:r>
            <a:r>
              <a:rPr sz="3800" spc="-345" dirty="0">
                <a:solidFill>
                  <a:srgbClr val="767676"/>
                </a:solidFill>
                <a:latin typeface="Arial"/>
                <a:cs typeface="Arial"/>
              </a:rPr>
              <a:t>as  </a:t>
            </a:r>
            <a:r>
              <a:rPr sz="3800" spc="-50" dirty="0">
                <a:solidFill>
                  <a:srgbClr val="767676"/>
                </a:solidFill>
                <a:latin typeface="Arial"/>
                <a:cs typeface="Arial"/>
              </a:rPr>
              <a:t>well, </a:t>
            </a:r>
            <a:r>
              <a:rPr sz="3800" spc="-345" dirty="0">
                <a:solidFill>
                  <a:srgbClr val="767676"/>
                </a:solidFill>
                <a:latin typeface="Arial"/>
                <a:cs typeface="Arial"/>
              </a:rPr>
              <a:t>as </a:t>
            </a:r>
            <a:r>
              <a:rPr sz="3800" spc="-10" dirty="0">
                <a:solidFill>
                  <a:srgbClr val="767676"/>
                </a:solidFill>
                <a:latin typeface="Arial"/>
                <a:cs typeface="Arial"/>
              </a:rPr>
              <a:t>long </a:t>
            </a:r>
            <a:r>
              <a:rPr sz="3800" spc="-345" dirty="0">
                <a:solidFill>
                  <a:srgbClr val="767676"/>
                </a:solidFill>
                <a:latin typeface="Arial"/>
                <a:cs typeface="Arial"/>
              </a:rPr>
              <a:t>as </a:t>
            </a:r>
            <a:r>
              <a:rPr sz="3800" spc="200" dirty="0">
                <a:solidFill>
                  <a:srgbClr val="767676"/>
                </a:solidFill>
                <a:latin typeface="Arial"/>
                <a:cs typeface="Arial"/>
              </a:rPr>
              <a:t>it </a:t>
            </a: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is</a:t>
            </a:r>
            <a:r>
              <a:rPr sz="3800" spc="-38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consistent  </a:t>
            </a:r>
            <a:r>
              <a:rPr sz="3800" spc="-155" dirty="0">
                <a:solidFill>
                  <a:srgbClr val="767676"/>
                </a:solidFill>
                <a:latin typeface="Arial"/>
                <a:cs typeface="Arial"/>
              </a:rPr>
              <a:t>across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the</a:t>
            </a:r>
            <a:r>
              <a:rPr sz="3800" spc="-21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board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95543" y="4188354"/>
            <a:ext cx="9622743" cy="5193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9507" y="762145"/>
            <a:ext cx="14293943" cy="11541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204" dirty="0">
                <a:solidFill>
                  <a:srgbClr val="76B55E"/>
                </a:solidFill>
              </a:rPr>
              <a:t>Optimize </a:t>
            </a:r>
            <a:r>
              <a:rPr sz="7400" spc="-390" dirty="0">
                <a:solidFill>
                  <a:srgbClr val="76B55E"/>
                </a:solidFill>
              </a:rPr>
              <a:t>your </a:t>
            </a:r>
            <a:r>
              <a:rPr sz="7400" spc="-395" dirty="0">
                <a:solidFill>
                  <a:srgbClr val="76B55E"/>
                </a:solidFill>
              </a:rPr>
              <a:t>photos </a:t>
            </a:r>
            <a:r>
              <a:rPr sz="7400" spc="-30" dirty="0">
                <a:solidFill>
                  <a:srgbClr val="76B55E"/>
                </a:solidFill>
              </a:rPr>
              <a:t>for</a:t>
            </a:r>
            <a:r>
              <a:rPr sz="7400" spc="-490" dirty="0">
                <a:solidFill>
                  <a:srgbClr val="76B55E"/>
                </a:solidFill>
              </a:rPr>
              <a:t> </a:t>
            </a:r>
            <a:r>
              <a:rPr lang="en-GB" sz="7400" spc="-335" dirty="0">
                <a:solidFill>
                  <a:srgbClr val="76B55E"/>
                </a:solidFill>
              </a:rPr>
              <a:t>the web</a:t>
            </a:r>
            <a:endParaRPr sz="7400" dirty="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8044" y="3214427"/>
            <a:ext cx="6152515" cy="6988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7690">
              <a:lnSpc>
                <a:spcPct val="115700"/>
              </a:lnSpc>
              <a:spcBef>
                <a:spcPts val="100"/>
              </a:spcBef>
            </a:pPr>
            <a:r>
              <a:rPr sz="3800" b="1" spc="-45" dirty="0">
                <a:solidFill>
                  <a:srgbClr val="76B55E"/>
                </a:solidFill>
                <a:latin typeface="Arial"/>
                <a:cs typeface="Arial"/>
              </a:rPr>
              <a:t>ADD </a:t>
            </a:r>
            <a:r>
              <a:rPr sz="3800" b="1" spc="-365" dirty="0">
                <a:solidFill>
                  <a:srgbClr val="76B55E"/>
                </a:solidFill>
                <a:latin typeface="Arial"/>
                <a:cs typeface="Arial"/>
              </a:rPr>
              <a:t>ALT </a:t>
            </a:r>
            <a:r>
              <a:rPr sz="3800" b="1" spc="-295" dirty="0">
                <a:solidFill>
                  <a:srgbClr val="76B55E"/>
                </a:solidFill>
                <a:latin typeface="Arial"/>
                <a:cs typeface="Arial"/>
              </a:rPr>
              <a:t>TEXT </a:t>
            </a:r>
            <a:r>
              <a:rPr sz="3800" b="1" spc="-145" dirty="0">
                <a:solidFill>
                  <a:srgbClr val="76B55E"/>
                </a:solidFill>
                <a:latin typeface="Arial"/>
                <a:cs typeface="Arial"/>
              </a:rPr>
              <a:t>TO </a:t>
            </a:r>
            <a:r>
              <a:rPr sz="3800" b="1" spc="-345" dirty="0">
                <a:solidFill>
                  <a:srgbClr val="76B55E"/>
                </a:solidFill>
                <a:latin typeface="Arial"/>
                <a:cs typeface="Arial"/>
              </a:rPr>
              <a:t>ALL </a:t>
            </a:r>
            <a:r>
              <a:rPr sz="3800" b="1" spc="-55" dirty="0">
                <a:solidFill>
                  <a:srgbClr val="76B55E"/>
                </a:solidFill>
                <a:latin typeface="Arial"/>
                <a:cs typeface="Arial"/>
              </a:rPr>
              <a:t>OF  </a:t>
            </a:r>
            <a:r>
              <a:rPr sz="3800" b="1" spc="-145" dirty="0">
                <a:solidFill>
                  <a:srgbClr val="76B55E"/>
                </a:solidFill>
                <a:latin typeface="Arial"/>
                <a:cs typeface="Arial"/>
              </a:rPr>
              <a:t>YOUR</a:t>
            </a:r>
            <a:r>
              <a:rPr sz="3800" b="1" spc="-155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3800" b="1" spc="-150" dirty="0">
                <a:solidFill>
                  <a:srgbClr val="76B55E"/>
                </a:solidFill>
                <a:latin typeface="Arial"/>
                <a:cs typeface="Arial"/>
              </a:rPr>
              <a:t>PHOTOS</a:t>
            </a:r>
            <a:endParaRPr sz="3800">
              <a:latin typeface="Arial"/>
              <a:cs typeface="Arial"/>
            </a:endParaRPr>
          </a:p>
          <a:p>
            <a:pPr marL="12700" marR="270510" algn="just">
              <a:lnSpc>
                <a:spcPct val="115700"/>
              </a:lnSpc>
              <a:spcBef>
                <a:spcPts val="2065"/>
              </a:spcBef>
            </a:pPr>
            <a:r>
              <a:rPr sz="3800" spc="-125" dirty="0">
                <a:solidFill>
                  <a:srgbClr val="767676"/>
                </a:solidFill>
                <a:latin typeface="Arial"/>
                <a:cs typeface="Arial"/>
              </a:rPr>
              <a:t>Make </a:t>
            </a:r>
            <a:r>
              <a:rPr sz="3800" spc="-120" dirty="0">
                <a:solidFill>
                  <a:srgbClr val="767676"/>
                </a:solidFill>
                <a:latin typeface="Arial"/>
                <a:cs typeface="Arial"/>
              </a:rPr>
              <a:t>sure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all </a:t>
            </a:r>
            <a:r>
              <a:rPr sz="3800" spc="165" dirty="0">
                <a:solidFill>
                  <a:srgbClr val="767676"/>
                </a:solidFill>
                <a:latin typeface="Arial"/>
                <a:cs typeface="Arial"/>
              </a:rPr>
              <a:t>of </a:t>
            </a:r>
            <a:r>
              <a:rPr sz="3800" spc="10" dirty="0">
                <a:solidFill>
                  <a:srgbClr val="767676"/>
                </a:solidFill>
                <a:latin typeface="Arial"/>
                <a:cs typeface="Arial"/>
              </a:rPr>
              <a:t>your</a:t>
            </a:r>
            <a:r>
              <a:rPr sz="3800" spc="-74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145" dirty="0">
                <a:solidFill>
                  <a:srgbClr val="767676"/>
                </a:solidFill>
                <a:latin typeface="Arial"/>
                <a:cs typeface="Arial"/>
              </a:rPr>
              <a:t>images 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maintain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consistent </a:t>
            </a:r>
            <a:r>
              <a:rPr sz="3800" spc="-80" dirty="0">
                <a:solidFill>
                  <a:srgbClr val="767676"/>
                </a:solidFill>
                <a:latin typeface="Arial"/>
                <a:cs typeface="Arial"/>
              </a:rPr>
              <a:t>aspect  </a:t>
            </a:r>
            <a:r>
              <a:rPr sz="3800" spc="50" dirty="0">
                <a:solidFill>
                  <a:srgbClr val="767676"/>
                </a:solidFill>
                <a:latin typeface="Arial"/>
                <a:cs typeface="Arial"/>
              </a:rPr>
              <a:t>ratio </a:t>
            </a:r>
            <a:r>
              <a:rPr sz="3800" spc="195" dirty="0">
                <a:solidFill>
                  <a:srgbClr val="767676"/>
                </a:solidFill>
                <a:latin typeface="Arial"/>
                <a:cs typeface="Arial"/>
              </a:rPr>
              <a:t>to </a:t>
            </a:r>
            <a:r>
              <a:rPr sz="3800" spc="-10" dirty="0">
                <a:solidFill>
                  <a:srgbClr val="767676"/>
                </a:solidFill>
                <a:latin typeface="Arial"/>
                <a:cs typeface="Arial"/>
              </a:rPr>
              <a:t>create</a:t>
            </a:r>
            <a:r>
              <a:rPr sz="3800" spc="-77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40" dirty="0">
                <a:solidFill>
                  <a:srgbClr val="767676"/>
                </a:solidFill>
                <a:latin typeface="Arial"/>
                <a:cs typeface="Arial"/>
              </a:rPr>
              <a:t>uniformity.</a:t>
            </a:r>
            <a:endParaRPr sz="3800">
              <a:latin typeface="Arial"/>
              <a:cs typeface="Arial"/>
            </a:endParaRPr>
          </a:p>
          <a:p>
            <a:pPr marL="12700" marR="5080">
              <a:lnSpc>
                <a:spcPct val="115700"/>
              </a:lnSpc>
            </a:pP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Making </a:t>
            </a:r>
            <a:r>
              <a:rPr sz="3800" spc="40" dirty="0">
                <a:solidFill>
                  <a:srgbClr val="767676"/>
                </a:solidFill>
                <a:latin typeface="Arial"/>
                <a:cs typeface="Arial"/>
              </a:rPr>
              <a:t>them </a:t>
            </a:r>
            <a:r>
              <a:rPr sz="3800" spc="-65" dirty="0">
                <a:solidFill>
                  <a:srgbClr val="767676"/>
                </a:solidFill>
                <a:latin typeface="Arial"/>
                <a:cs typeface="Arial"/>
              </a:rPr>
              <a:t>all </a:t>
            </a:r>
            <a:r>
              <a:rPr sz="3800" spc="-140" dirty="0">
                <a:solidFill>
                  <a:srgbClr val="767676"/>
                </a:solidFill>
                <a:latin typeface="Arial"/>
                <a:cs typeface="Arial"/>
              </a:rPr>
              <a:t>square </a:t>
            </a: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is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the  </a:t>
            </a:r>
            <a:r>
              <a:rPr sz="3800" spc="-130" dirty="0">
                <a:solidFill>
                  <a:srgbClr val="767676"/>
                </a:solidFill>
                <a:latin typeface="Arial"/>
                <a:cs typeface="Arial"/>
              </a:rPr>
              <a:t>easiest </a:t>
            </a:r>
            <a:r>
              <a:rPr sz="3800" spc="-160" dirty="0">
                <a:solidFill>
                  <a:srgbClr val="767676"/>
                </a:solidFill>
                <a:latin typeface="Arial"/>
                <a:cs typeface="Arial"/>
              </a:rPr>
              <a:t>way </a:t>
            </a:r>
            <a:r>
              <a:rPr sz="3800" spc="-70" dirty="0">
                <a:solidFill>
                  <a:srgbClr val="767676"/>
                </a:solidFill>
                <a:latin typeface="Arial"/>
                <a:cs typeface="Arial"/>
              </a:rPr>
              <a:t>around </a:t>
            </a:r>
            <a:r>
              <a:rPr sz="3800" spc="-35" dirty="0">
                <a:solidFill>
                  <a:srgbClr val="767676"/>
                </a:solidFill>
                <a:latin typeface="Arial"/>
                <a:cs typeface="Arial"/>
              </a:rPr>
              <a:t>this, </a:t>
            </a:r>
            <a:r>
              <a:rPr sz="3800" spc="70" dirty="0">
                <a:solidFill>
                  <a:srgbClr val="767676"/>
                </a:solidFill>
                <a:latin typeface="Arial"/>
                <a:cs typeface="Arial"/>
              </a:rPr>
              <a:t>but 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you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could </a:t>
            </a:r>
            <a:r>
              <a:rPr sz="3800" spc="-15" dirty="0">
                <a:solidFill>
                  <a:srgbClr val="767676"/>
                </a:solidFill>
                <a:latin typeface="Arial"/>
                <a:cs typeface="Arial"/>
              </a:rPr>
              <a:t>do </a:t>
            </a:r>
            <a:r>
              <a:rPr sz="3800" spc="-330" dirty="0">
                <a:solidFill>
                  <a:srgbClr val="767676"/>
                </a:solidFill>
                <a:latin typeface="Arial"/>
                <a:cs typeface="Arial"/>
              </a:rPr>
              <a:t>a </a:t>
            </a:r>
            <a:r>
              <a:rPr sz="3800" spc="-15" dirty="0">
                <a:solidFill>
                  <a:srgbClr val="767676"/>
                </a:solidFill>
                <a:latin typeface="Arial"/>
                <a:cs typeface="Arial"/>
              </a:rPr>
              <a:t>rectangle </a:t>
            </a:r>
            <a:r>
              <a:rPr sz="3800" spc="-345" dirty="0">
                <a:solidFill>
                  <a:srgbClr val="767676"/>
                </a:solidFill>
                <a:latin typeface="Arial"/>
                <a:cs typeface="Arial"/>
              </a:rPr>
              <a:t>as  </a:t>
            </a:r>
            <a:r>
              <a:rPr sz="3800" spc="-50" dirty="0">
                <a:solidFill>
                  <a:srgbClr val="767676"/>
                </a:solidFill>
                <a:latin typeface="Arial"/>
                <a:cs typeface="Arial"/>
              </a:rPr>
              <a:t>well, </a:t>
            </a:r>
            <a:r>
              <a:rPr sz="3800" spc="-345" dirty="0">
                <a:solidFill>
                  <a:srgbClr val="767676"/>
                </a:solidFill>
                <a:latin typeface="Arial"/>
                <a:cs typeface="Arial"/>
              </a:rPr>
              <a:t>as </a:t>
            </a:r>
            <a:r>
              <a:rPr sz="3800" spc="-10" dirty="0">
                <a:solidFill>
                  <a:srgbClr val="767676"/>
                </a:solidFill>
                <a:latin typeface="Arial"/>
                <a:cs typeface="Arial"/>
              </a:rPr>
              <a:t>long </a:t>
            </a:r>
            <a:r>
              <a:rPr sz="3800" spc="-345" dirty="0">
                <a:solidFill>
                  <a:srgbClr val="767676"/>
                </a:solidFill>
                <a:latin typeface="Arial"/>
                <a:cs typeface="Arial"/>
              </a:rPr>
              <a:t>as </a:t>
            </a:r>
            <a:r>
              <a:rPr sz="3800" spc="200" dirty="0">
                <a:solidFill>
                  <a:srgbClr val="767676"/>
                </a:solidFill>
                <a:latin typeface="Arial"/>
                <a:cs typeface="Arial"/>
              </a:rPr>
              <a:t>it </a:t>
            </a:r>
            <a:r>
              <a:rPr sz="3800" spc="-170" dirty="0">
                <a:solidFill>
                  <a:srgbClr val="767676"/>
                </a:solidFill>
                <a:latin typeface="Arial"/>
                <a:cs typeface="Arial"/>
              </a:rPr>
              <a:t>is</a:t>
            </a:r>
            <a:r>
              <a:rPr sz="3800" spc="-38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25" dirty="0">
                <a:solidFill>
                  <a:srgbClr val="767676"/>
                </a:solidFill>
                <a:latin typeface="Arial"/>
                <a:cs typeface="Arial"/>
              </a:rPr>
              <a:t>consistent  </a:t>
            </a:r>
            <a:r>
              <a:rPr sz="3800" spc="-155" dirty="0">
                <a:solidFill>
                  <a:srgbClr val="767676"/>
                </a:solidFill>
                <a:latin typeface="Arial"/>
                <a:cs typeface="Arial"/>
              </a:rPr>
              <a:t>across </a:t>
            </a:r>
            <a:r>
              <a:rPr sz="3800" spc="60" dirty="0">
                <a:solidFill>
                  <a:srgbClr val="767676"/>
                </a:solidFill>
                <a:latin typeface="Arial"/>
                <a:cs typeface="Arial"/>
              </a:rPr>
              <a:t>the</a:t>
            </a:r>
            <a:r>
              <a:rPr sz="3800" spc="-210" dirty="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sz="3800" spc="-55" dirty="0">
                <a:solidFill>
                  <a:srgbClr val="767676"/>
                </a:solidFill>
                <a:latin typeface="Arial"/>
                <a:cs typeface="Arial"/>
              </a:rPr>
              <a:t>board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73052" y="4083645"/>
            <a:ext cx="10722186" cy="536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0250" y="1193838"/>
            <a:ext cx="11918014" cy="89216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pc="-960" dirty="0"/>
              <a:t>Consider </a:t>
            </a:r>
            <a:br>
              <a:rPr lang="en-GB" spc="-960" dirty="0"/>
            </a:br>
            <a:r>
              <a:rPr lang="en-GB" sz="8000" spc="-960" dirty="0"/>
              <a:t>Instagram</a:t>
            </a:r>
            <a:br>
              <a:rPr lang="en-GB" sz="8000" spc="-960" dirty="0"/>
            </a:br>
            <a:r>
              <a:rPr lang="en-GB" sz="8000" spc="-960" dirty="0"/>
              <a:t>A blog </a:t>
            </a:r>
            <a:br>
              <a:rPr lang="en-GB" sz="8000" spc="-960" dirty="0"/>
            </a:br>
            <a:r>
              <a:rPr lang="en-GB" sz="8000" spc="-960" dirty="0"/>
              <a:t>Twitter</a:t>
            </a:r>
            <a:br>
              <a:rPr lang="en-GB" sz="8000" spc="-960" dirty="0"/>
            </a:br>
            <a:r>
              <a:rPr lang="en-GB" sz="8000" spc="-960" dirty="0"/>
              <a:t>Facebook</a:t>
            </a:r>
            <a:br>
              <a:rPr lang="en-GB" sz="8000" spc="-960" dirty="0"/>
            </a:br>
            <a:r>
              <a:rPr lang="en-GB" sz="8000" spc="-960" dirty="0"/>
              <a:t>eBay</a:t>
            </a:r>
            <a:br>
              <a:rPr lang="en-GB" sz="8000" spc="-960" dirty="0"/>
            </a:br>
            <a:r>
              <a:rPr lang="en-GB" sz="8000" spc="-960" dirty="0"/>
              <a:t>Amazon</a:t>
            </a:r>
            <a:endParaRPr sz="8000" spc="-84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2170" y="4856261"/>
            <a:ext cx="16774794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325" dirty="0"/>
              <a:t>What </a:t>
            </a:r>
            <a:r>
              <a:rPr spc="-695" dirty="0"/>
              <a:t>is </a:t>
            </a:r>
            <a:r>
              <a:rPr spc="-365" dirty="0"/>
              <a:t>product</a:t>
            </a:r>
            <a:r>
              <a:rPr spc="-175" dirty="0"/>
              <a:t> </a:t>
            </a:r>
            <a:r>
              <a:rPr spc="-490" dirty="0"/>
              <a:t>photography?</a:t>
            </a:r>
          </a:p>
        </p:txBody>
      </p:sp>
      <p:sp>
        <p:nvSpPr>
          <p:cNvPr id="3" name="object 3"/>
          <p:cNvSpPr/>
          <p:nvPr/>
        </p:nvSpPr>
        <p:spPr>
          <a:xfrm>
            <a:off x="9605432" y="6946053"/>
            <a:ext cx="893444" cy="0"/>
          </a:xfrm>
          <a:custGeom>
            <a:avLst/>
            <a:gdLst/>
            <a:ahLst/>
            <a:cxnLst/>
            <a:rect l="l" t="t" r="r" b="b"/>
            <a:pathLst>
              <a:path w="893445">
                <a:moveTo>
                  <a:pt x="0" y="0"/>
                </a:moveTo>
                <a:lnTo>
                  <a:pt x="893235" y="0"/>
                </a:lnTo>
              </a:path>
            </a:pathLst>
          </a:custGeom>
          <a:ln w="837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3385" y="1861588"/>
            <a:ext cx="13921740" cy="7271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95"/>
              </a:spcBef>
            </a:pPr>
            <a:r>
              <a:rPr sz="10300" b="1" spc="-650" dirty="0">
                <a:solidFill>
                  <a:srgbClr val="76B55E"/>
                </a:solidFill>
                <a:latin typeface="Arial"/>
                <a:cs typeface="Arial"/>
              </a:rPr>
              <a:t>The </a:t>
            </a:r>
            <a:r>
              <a:rPr sz="10300" b="1" spc="-55" dirty="0">
                <a:solidFill>
                  <a:srgbClr val="76B55E"/>
                </a:solidFill>
                <a:latin typeface="Arial"/>
                <a:cs typeface="Arial"/>
              </a:rPr>
              <a:t>art </a:t>
            </a:r>
            <a:r>
              <a:rPr sz="10300" b="1" spc="-50" dirty="0">
                <a:solidFill>
                  <a:srgbClr val="76B55E"/>
                </a:solidFill>
                <a:latin typeface="Arial"/>
                <a:cs typeface="Arial"/>
              </a:rPr>
              <a:t>of </a:t>
            </a:r>
            <a:r>
              <a:rPr sz="10300" b="1" spc="-240" dirty="0">
                <a:solidFill>
                  <a:srgbClr val="76B55E"/>
                </a:solidFill>
                <a:latin typeface="Arial"/>
                <a:cs typeface="Arial"/>
              </a:rPr>
              <a:t>taking</a:t>
            </a:r>
            <a:r>
              <a:rPr sz="10300" b="1" spc="-850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10300" b="1" spc="-525" dirty="0">
                <a:solidFill>
                  <a:srgbClr val="76B55E"/>
                </a:solidFill>
                <a:latin typeface="Arial"/>
                <a:cs typeface="Arial"/>
              </a:rPr>
              <a:t>photos  </a:t>
            </a:r>
            <a:r>
              <a:rPr sz="10300" b="1" spc="-30" dirty="0">
                <a:solidFill>
                  <a:srgbClr val="76B55E"/>
                </a:solidFill>
                <a:latin typeface="Arial"/>
                <a:cs typeface="Arial"/>
              </a:rPr>
              <a:t>that </a:t>
            </a:r>
            <a:r>
              <a:rPr sz="10300" b="1" spc="-370" dirty="0">
                <a:solidFill>
                  <a:srgbClr val="76B55E"/>
                </a:solidFill>
                <a:latin typeface="Arial"/>
                <a:cs typeface="Arial"/>
              </a:rPr>
              <a:t>best </a:t>
            </a:r>
            <a:r>
              <a:rPr sz="10300" b="1" spc="-380" dirty="0">
                <a:solidFill>
                  <a:srgbClr val="76B55E"/>
                </a:solidFill>
                <a:latin typeface="Arial"/>
                <a:cs typeface="Arial"/>
              </a:rPr>
              <a:t>represent</a:t>
            </a:r>
            <a:r>
              <a:rPr sz="10300" b="1" spc="-840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10300" b="1" spc="-585" dirty="0">
                <a:solidFill>
                  <a:srgbClr val="76B55E"/>
                </a:solidFill>
                <a:latin typeface="Arial"/>
                <a:cs typeface="Arial"/>
              </a:rPr>
              <a:t>your  </a:t>
            </a:r>
            <a:r>
              <a:rPr sz="10300" b="1" spc="-370" dirty="0">
                <a:solidFill>
                  <a:srgbClr val="76B55E"/>
                </a:solidFill>
                <a:latin typeface="Arial"/>
                <a:cs typeface="Arial"/>
              </a:rPr>
              <a:t>product </a:t>
            </a:r>
            <a:r>
              <a:rPr sz="10300" b="1" spc="-390" dirty="0">
                <a:solidFill>
                  <a:srgbClr val="76B55E"/>
                </a:solidFill>
                <a:latin typeface="Arial"/>
                <a:cs typeface="Arial"/>
              </a:rPr>
              <a:t>in </a:t>
            </a:r>
            <a:r>
              <a:rPr sz="10300" b="1" spc="-665" dirty="0">
                <a:solidFill>
                  <a:srgbClr val="76B55E"/>
                </a:solidFill>
                <a:latin typeface="Arial"/>
                <a:cs typeface="Arial"/>
              </a:rPr>
              <a:t>an </a:t>
            </a:r>
            <a:r>
              <a:rPr sz="10300" b="1" spc="-470" dirty="0">
                <a:solidFill>
                  <a:srgbClr val="76B55E"/>
                </a:solidFill>
                <a:latin typeface="Arial"/>
                <a:cs typeface="Arial"/>
              </a:rPr>
              <a:t>accurate  </a:t>
            </a:r>
            <a:r>
              <a:rPr sz="10300" b="1" spc="-560" dirty="0">
                <a:solidFill>
                  <a:srgbClr val="76B55E"/>
                </a:solidFill>
                <a:latin typeface="Arial"/>
                <a:cs typeface="Arial"/>
              </a:rPr>
              <a:t>and </a:t>
            </a:r>
            <a:r>
              <a:rPr sz="10300" b="1" spc="-195" dirty="0">
                <a:solidFill>
                  <a:srgbClr val="76B55E"/>
                </a:solidFill>
                <a:latin typeface="Arial"/>
                <a:cs typeface="Arial"/>
              </a:rPr>
              <a:t>attractive</a:t>
            </a:r>
            <a:r>
              <a:rPr sz="10300" b="1" spc="-250" dirty="0">
                <a:solidFill>
                  <a:srgbClr val="76B55E"/>
                </a:solidFill>
                <a:latin typeface="Arial"/>
                <a:cs typeface="Arial"/>
              </a:rPr>
              <a:t> </a:t>
            </a:r>
            <a:r>
              <a:rPr sz="10300" b="1" spc="-520" dirty="0">
                <a:solidFill>
                  <a:srgbClr val="76B55E"/>
                </a:solidFill>
                <a:latin typeface="Arial"/>
                <a:cs typeface="Arial"/>
              </a:rPr>
              <a:t>manner</a:t>
            </a:r>
            <a:endParaRPr sz="10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26955" y="4856261"/>
            <a:ext cx="11187430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655" dirty="0"/>
              <a:t>Why </a:t>
            </a:r>
            <a:r>
              <a:rPr spc="-695" dirty="0"/>
              <a:t>is </a:t>
            </a:r>
            <a:r>
              <a:rPr spc="220" dirty="0"/>
              <a:t>it</a:t>
            </a:r>
            <a:r>
              <a:rPr spc="-60" dirty="0"/>
              <a:t> </a:t>
            </a:r>
            <a:r>
              <a:rPr spc="-305" dirty="0"/>
              <a:t>important?</a:t>
            </a:r>
          </a:p>
        </p:txBody>
      </p:sp>
      <p:sp>
        <p:nvSpPr>
          <p:cNvPr id="3" name="object 3"/>
          <p:cNvSpPr/>
          <p:nvPr/>
        </p:nvSpPr>
        <p:spPr>
          <a:xfrm>
            <a:off x="9605432" y="6946053"/>
            <a:ext cx="893444" cy="0"/>
          </a:xfrm>
          <a:custGeom>
            <a:avLst/>
            <a:gdLst/>
            <a:ahLst/>
            <a:cxnLst/>
            <a:rect l="l" t="t" r="r" b="b"/>
            <a:pathLst>
              <a:path w="893445">
                <a:moveTo>
                  <a:pt x="0" y="0"/>
                </a:moveTo>
                <a:lnTo>
                  <a:pt x="893235" y="0"/>
                </a:lnTo>
              </a:path>
            </a:pathLst>
          </a:custGeom>
          <a:ln w="837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8763" y="835441"/>
            <a:ext cx="16395700" cy="1005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400" spc="-380" dirty="0">
                <a:solidFill>
                  <a:srgbClr val="76B55E"/>
                </a:solidFill>
              </a:rPr>
              <a:t>Why </a:t>
            </a:r>
            <a:r>
              <a:rPr sz="6400" spc="-530" dirty="0">
                <a:solidFill>
                  <a:srgbClr val="76B55E"/>
                </a:solidFill>
              </a:rPr>
              <a:t>is </a:t>
            </a:r>
            <a:r>
              <a:rPr sz="6400" spc="-145" dirty="0">
                <a:solidFill>
                  <a:srgbClr val="76B55E"/>
                </a:solidFill>
              </a:rPr>
              <a:t>great </a:t>
            </a:r>
            <a:r>
              <a:rPr sz="6400" spc="-220" dirty="0">
                <a:solidFill>
                  <a:srgbClr val="76B55E"/>
                </a:solidFill>
              </a:rPr>
              <a:t>product </a:t>
            </a:r>
            <a:r>
              <a:rPr sz="6400" spc="-270" dirty="0">
                <a:solidFill>
                  <a:srgbClr val="76B55E"/>
                </a:solidFill>
              </a:rPr>
              <a:t>photography</a:t>
            </a:r>
            <a:r>
              <a:rPr sz="6400" spc="-254" dirty="0">
                <a:solidFill>
                  <a:srgbClr val="76B55E"/>
                </a:solidFill>
              </a:rPr>
              <a:t> </a:t>
            </a:r>
            <a:r>
              <a:rPr sz="6400" spc="-200" dirty="0">
                <a:solidFill>
                  <a:srgbClr val="76B55E"/>
                </a:solidFill>
              </a:rPr>
              <a:t>important?</a:t>
            </a:r>
            <a:endParaRPr sz="6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41579" y="3947523"/>
            <a:ext cx="8575655" cy="5685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16049" y="3432221"/>
            <a:ext cx="7116445" cy="664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50" spc="-125" dirty="0">
                <a:solidFill>
                  <a:srgbClr val="53585F"/>
                </a:solidFill>
                <a:latin typeface="Arial"/>
                <a:cs typeface="Arial"/>
              </a:rPr>
              <a:t>Can </a:t>
            </a:r>
            <a:r>
              <a:rPr sz="3550" spc="-155" dirty="0">
                <a:solidFill>
                  <a:srgbClr val="53585F"/>
                </a:solidFill>
                <a:latin typeface="Arial"/>
                <a:cs typeface="Arial"/>
              </a:rPr>
              <a:t>make </a:t>
            </a:r>
            <a:r>
              <a:rPr sz="3550" spc="90" dirty="0">
                <a:solidFill>
                  <a:srgbClr val="53585F"/>
                </a:solidFill>
                <a:latin typeface="Arial"/>
                <a:cs typeface="Arial"/>
              </a:rPr>
              <a:t>or </a:t>
            </a:r>
            <a:r>
              <a:rPr sz="3550" spc="-95" dirty="0">
                <a:solidFill>
                  <a:srgbClr val="53585F"/>
                </a:solidFill>
                <a:latin typeface="Arial"/>
                <a:cs typeface="Arial"/>
              </a:rPr>
              <a:t>break </a:t>
            </a:r>
            <a:r>
              <a:rPr sz="3550" spc="-10" dirty="0">
                <a:solidFill>
                  <a:srgbClr val="53585F"/>
                </a:solidFill>
                <a:latin typeface="Arial"/>
                <a:cs typeface="Arial"/>
              </a:rPr>
              <a:t>your</a:t>
            </a:r>
            <a:r>
              <a:rPr sz="3550" spc="-5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-160" dirty="0">
                <a:solidFill>
                  <a:srgbClr val="53585F"/>
                </a:solidFill>
                <a:latin typeface="Arial"/>
                <a:cs typeface="Arial"/>
              </a:rPr>
              <a:t>business</a:t>
            </a:r>
            <a:endParaRPr sz="3550">
              <a:latin typeface="Arial"/>
              <a:cs typeface="Arial"/>
            </a:endParaRPr>
          </a:p>
          <a:p>
            <a:pPr marL="12700" marR="67945">
              <a:lnSpc>
                <a:spcPct val="118100"/>
              </a:lnSpc>
              <a:spcBef>
                <a:spcPts val="3130"/>
              </a:spcBef>
            </a:pPr>
            <a:r>
              <a:rPr sz="3550" spc="-60" dirty="0">
                <a:solidFill>
                  <a:srgbClr val="53585F"/>
                </a:solidFill>
                <a:latin typeface="Arial"/>
                <a:cs typeface="Arial"/>
              </a:rPr>
              <a:t>Closest </a:t>
            </a:r>
            <a:r>
              <a:rPr sz="3550" spc="20" dirty="0">
                <a:solidFill>
                  <a:srgbClr val="53585F"/>
                </a:solidFill>
                <a:latin typeface="Arial"/>
                <a:cs typeface="Arial"/>
              </a:rPr>
              <a:t>thing </a:t>
            </a:r>
            <a:r>
              <a:rPr sz="3550" spc="170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3550" spc="-61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dirty="0">
                <a:solidFill>
                  <a:srgbClr val="53585F"/>
                </a:solidFill>
                <a:latin typeface="Arial"/>
                <a:cs typeface="Arial"/>
              </a:rPr>
              <a:t>customer </a:t>
            </a:r>
            <a:r>
              <a:rPr sz="3550" spc="45" dirty="0">
                <a:solidFill>
                  <a:srgbClr val="53585F"/>
                </a:solidFill>
                <a:latin typeface="Arial"/>
                <a:cs typeface="Arial"/>
              </a:rPr>
              <a:t>touching/  </a:t>
            </a:r>
            <a:r>
              <a:rPr sz="3550" spc="-15" dirty="0">
                <a:solidFill>
                  <a:srgbClr val="53585F"/>
                </a:solidFill>
                <a:latin typeface="Arial"/>
                <a:cs typeface="Arial"/>
              </a:rPr>
              <a:t>feeling </a:t>
            </a:r>
            <a:r>
              <a:rPr sz="3550" spc="45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550" spc="-27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45" dirty="0">
                <a:solidFill>
                  <a:srgbClr val="53585F"/>
                </a:solidFill>
                <a:latin typeface="Arial"/>
                <a:cs typeface="Arial"/>
              </a:rPr>
              <a:t>product</a:t>
            </a:r>
            <a:endParaRPr sz="3550">
              <a:latin typeface="Arial"/>
              <a:cs typeface="Arial"/>
            </a:endParaRPr>
          </a:p>
          <a:p>
            <a:pPr marL="12700" marR="149225">
              <a:lnSpc>
                <a:spcPct val="118100"/>
              </a:lnSpc>
              <a:spcBef>
                <a:spcPts val="3215"/>
              </a:spcBef>
            </a:pPr>
            <a:r>
              <a:rPr sz="3550" spc="-75" dirty="0">
                <a:solidFill>
                  <a:srgbClr val="53585F"/>
                </a:solidFill>
                <a:latin typeface="Arial"/>
                <a:cs typeface="Arial"/>
              </a:rPr>
              <a:t>Allows</a:t>
            </a:r>
            <a:r>
              <a:rPr sz="3550" spc="-15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45" dirty="0">
                <a:solidFill>
                  <a:srgbClr val="53585F"/>
                </a:solidFill>
                <a:latin typeface="Arial"/>
                <a:cs typeface="Arial"/>
              </a:rPr>
              <a:t>the</a:t>
            </a:r>
            <a:r>
              <a:rPr sz="3550" spc="-14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dirty="0">
                <a:solidFill>
                  <a:srgbClr val="53585F"/>
                </a:solidFill>
                <a:latin typeface="Arial"/>
                <a:cs typeface="Arial"/>
              </a:rPr>
              <a:t>customer</a:t>
            </a:r>
            <a:r>
              <a:rPr sz="3550" spc="-22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170" dirty="0">
                <a:solidFill>
                  <a:srgbClr val="53585F"/>
                </a:solidFill>
                <a:latin typeface="Arial"/>
                <a:cs typeface="Arial"/>
              </a:rPr>
              <a:t>to</a:t>
            </a:r>
            <a:r>
              <a:rPr sz="3550" spc="-14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20" dirty="0">
                <a:solidFill>
                  <a:srgbClr val="53585F"/>
                </a:solidFill>
                <a:latin typeface="Arial"/>
                <a:cs typeface="Arial"/>
              </a:rPr>
              <a:t>picture</a:t>
            </a:r>
            <a:r>
              <a:rPr sz="3550" spc="-14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-10" dirty="0">
                <a:solidFill>
                  <a:srgbClr val="53585F"/>
                </a:solidFill>
                <a:latin typeface="Arial"/>
                <a:cs typeface="Arial"/>
              </a:rPr>
              <a:t>your  </a:t>
            </a:r>
            <a:r>
              <a:rPr sz="3550" spc="45" dirty="0">
                <a:solidFill>
                  <a:srgbClr val="53585F"/>
                </a:solidFill>
                <a:latin typeface="Arial"/>
                <a:cs typeface="Arial"/>
              </a:rPr>
              <a:t>product</a:t>
            </a:r>
            <a:r>
              <a:rPr sz="3550" spc="-14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100" dirty="0">
                <a:solidFill>
                  <a:srgbClr val="53585F"/>
                </a:solidFill>
                <a:latin typeface="Arial"/>
                <a:cs typeface="Arial"/>
              </a:rPr>
              <a:t>fitting</a:t>
            </a:r>
            <a:r>
              <a:rPr sz="3550" spc="-14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50" dirty="0">
                <a:solidFill>
                  <a:srgbClr val="53585F"/>
                </a:solidFill>
                <a:latin typeface="Arial"/>
                <a:cs typeface="Arial"/>
              </a:rPr>
              <a:t>into</a:t>
            </a:r>
            <a:r>
              <a:rPr sz="3550" spc="-14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45" dirty="0">
                <a:solidFill>
                  <a:srgbClr val="53585F"/>
                </a:solidFill>
                <a:latin typeface="Arial"/>
                <a:cs typeface="Arial"/>
              </a:rPr>
              <a:t>their</a:t>
            </a:r>
            <a:r>
              <a:rPr sz="3550" spc="-22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25" dirty="0">
                <a:solidFill>
                  <a:srgbClr val="53585F"/>
                </a:solidFill>
                <a:latin typeface="Arial"/>
                <a:cs typeface="Arial"/>
              </a:rPr>
              <a:t>life</a:t>
            </a:r>
            <a:endParaRPr sz="3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85"/>
              </a:spcBef>
            </a:pPr>
            <a:r>
              <a:rPr sz="3550" spc="-140" dirty="0">
                <a:solidFill>
                  <a:srgbClr val="53585F"/>
                </a:solidFill>
                <a:latin typeface="Arial"/>
                <a:cs typeface="Arial"/>
              </a:rPr>
              <a:t>Sets </a:t>
            </a:r>
            <a:r>
              <a:rPr sz="3550" spc="-10" dirty="0">
                <a:solidFill>
                  <a:srgbClr val="53585F"/>
                </a:solidFill>
                <a:latin typeface="Arial"/>
                <a:cs typeface="Arial"/>
              </a:rPr>
              <a:t>your </a:t>
            </a:r>
            <a:r>
              <a:rPr sz="3550" dirty="0">
                <a:solidFill>
                  <a:srgbClr val="53585F"/>
                </a:solidFill>
                <a:latin typeface="Arial"/>
                <a:cs typeface="Arial"/>
              </a:rPr>
              <a:t>store </a:t>
            </a:r>
            <a:r>
              <a:rPr sz="3550" spc="-30" dirty="0">
                <a:solidFill>
                  <a:srgbClr val="53585F"/>
                </a:solidFill>
                <a:latin typeface="Arial"/>
                <a:cs typeface="Arial"/>
              </a:rPr>
              <a:t>apart </a:t>
            </a:r>
            <a:r>
              <a:rPr sz="3550" spc="100" dirty="0">
                <a:solidFill>
                  <a:srgbClr val="53585F"/>
                </a:solidFill>
                <a:latin typeface="Arial"/>
                <a:cs typeface="Arial"/>
              </a:rPr>
              <a:t>from</a:t>
            </a:r>
            <a:r>
              <a:rPr sz="3550" spc="-65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-5" dirty="0">
                <a:solidFill>
                  <a:srgbClr val="53585F"/>
                </a:solidFill>
                <a:latin typeface="Arial"/>
                <a:cs typeface="Arial"/>
              </a:rPr>
              <a:t>others</a:t>
            </a:r>
            <a:endParaRPr sz="3550">
              <a:latin typeface="Arial"/>
              <a:cs typeface="Arial"/>
            </a:endParaRPr>
          </a:p>
          <a:p>
            <a:pPr marL="12700" marR="5080">
              <a:lnSpc>
                <a:spcPct val="118100"/>
              </a:lnSpc>
              <a:spcBef>
                <a:spcPts val="3130"/>
              </a:spcBef>
            </a:pPr>
            <a:r>
              <a:rPr sz="3550" spc="-60" dirty="0">
                <a:solidFill>
                  <a:srgbClr val="53585F"/>
                </a:solidFill>
                <a:latin typeface="Arial"/>
                <a:cs typeface="Arial"/>
              </a:rPr>
              <a:t>Catches </a:t>
            </a:r>
            <a:r>
              <a:rPr sz="3550" spc="-35" dirty="0">
                <a:solidFill>
                  <a:srgbClr val="53585F"/>
                </a:solidFill>
                <a:latin typeface="Arial"/>
                <a:cs typeface="Arial"/>
              </a:rPr>
              <a:t>visitor’s </a:t>
            </a:r>
            <a:r>
              <a:rPr sz="3550" spc="40" dirty="0">
                <a:solidFill>
                  <a:srgbClr val="53585F"/>
                </a:solidFill>
                <a:latin typeface="Arial"/>
                <a:cs typeface="Arial"/>
              </a:rPr>
              <a:t>attention </a:t>
            </a:r>
            <a:r>
              <a:rPr sz="3550" spc="-125" dirty="0">
                <a:solidFill>
                  <a:srgbClr val="53585F"/>
                </a:solidFill>
                <a:latin typeface="Arial"/>
                <a:cs typeface="Arial"/>
              </a:rPr>
              <a:t>and</a:t>
            </a:r>
            <a:r>
              <a:rPr sz="3550" spc="-555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spc="-150" dirty="0">
                <a:solidFill>
                  <a:srgbClr val="53585F"/>
                </a:solidFill>
                <a:latin typeface="Arial"/>
                <a:cs typeface="Arial"/>
              </a:rPr>
              <a:t>keeps  </a:t>
            </a:r>
            <a:r>
              <a:rPr sz="3550" spc="25" dirty="0">
                <a:solidFill>
                  <a:srgbClr val="53585F"/>
                </a:solidFill>
                <a:latin typeface="Arial"/>
                <a:cs typeface="Arial"/>
              </a:rPr>
              <a:t>them </a:t>
            </a:r>
            <a:r>
              <a:rPr sz="3550" spc="100" dirty="0">
                <a:solidFill>
                  <a:srgbClr val="53585F"/>
                </a:solidFill>
                <a:latin typeface="Arial"/>
                <a:cs typeface="Arial"/>
              </a:rPr>
              <a:t>from </a:t>
            </a:r>
            <a:r>
              <a:rPr sz="3550" spc="-90" dirty="0">
                <a:solidFill>
                  <a:srgbClr val="53585F"/>
                </a:solidFill>
                <a:latin typeface="Arial"/>
                <a:cs typeface="Arial"/>
              </a:rPr>
              <a:t>leaving </a:t>
            </a:r>
            <a:r>
              <a:rPr sz="3550" spc="-10" dirty="0">
                <a:solidFill>
                  <a:srgbClr val="53585F"/>
                </a:solidFill>
                <a:latin typeface="Arial"/>
                <a:cs typeface="Arial"/>
              </a:rPr>
              <a:t>your</a:t>
            </a:r>
            <a:r>
              <a:rPr sz="3550" spc="-72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550" dirty="0">
                <a:solidFill>
                  <a:srgbClr val="53585F"/>
                </a:solidFill>
                <a:latin typeface="Arial"/>
                <a:cs typeface="Arial"/>
              </a:rPr>
              <a:t>store</a:t>
            </a:r>
            <a:endParaRPr sz="3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699" y="4856261"/>
            <a:ext cx="16656685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830" dirty="0"/>
              <a:t>Types </a:t>
            </a:r>
            <a:r>
              <a:rPr spc="-55" dirty="0"/>
              <a:t>of </a:t>
            </a:r>
            <a:r>
              <a:rPr spc="-365" dirty="0"/>
              <a:t>product</a:t>
            </a:r>
            <a:r>
              <a:rPr spc="-280" dirty="0"/>
              <a:t> </a:t>
            </a:r>
            <a:r>
              <a:rPr spc="-430" dirty="0"/>
              <a:t>photography</a:t>
            </a:r>
          </a:p>
        </p:txBody>
      </p:sp>
      <p:sp>
        <p:nvSpPr>
          <p:cNvPr id="3" name="object 3"/>
          <p:cNvSpPr/>
          <p:nvPr/>
        </p:nvSpPr>
        <p:spPr>
          <a:xfrm>
            <a:off x="9605432" y="6946053"/>
            <a:ext cx="893444" cy="0"/>
          </a:xfrm>
          <a:custGeom>
            <a:avLst/>
            <a:gdLst/>
            <a:ahLst/>
            <a:cxnLst/>
            <a:rect l="l" t="t" r="r" b="b"/>
            <a:pathLst>
              <a:path w="893445">
                <a:moveTo>
                  <a:pt x="0" y="0"/>
                </a:moveTo>
                <a:lnTo>
                  <a:pt x="893235" y="0"/>
                </a:lnTo>
              </a:path>
            </a:pathLst>
          </a:custGeom>
          <a:ln w="837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5244" y="835441"/>
            <a:ext cx="15777844" cy="1005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400" spc="-290" dirty="0">
                <a:solidFill>
                  <a:srgbClr val="76B55E"/>
                </a:solidFill>
              </a:rPr>
              <a:t>Traditional </a:t>
            </a:r>
            <a:r>
              <a:rPr sz="6400" spc="-470" dirty="0">
                <a:solidFill>
                  <a:srgbClr val="76B55E"/>
                </a:solidFill>
              </a:rPr>
              <a:t>vs. </a:t>
            </a:r>
            <a:r>
              <a:rPr sz="6400" spc="-170" dirty="0">
                <a:solidFill>
                  <a:srgbClr val="76B55E"/>
                </a:solidFill>
              </a:rPr>
              <a:t>lifestyle </a:t>
            </a:r>
            <a:r>
              <a:rPr sz="6400" spc="-220" dirty="0">
                <a:solidFill>
                  <a:srgbClr val="76B55E"/>
                </a:solidFill>
              </a:rPr>
              <a:t>product</a:t>
            </a:r>
            <a:r>
              <a:rPr sz="6400" spc="5" dirty="0">
                <a:solidFill>
                  <a:srgbClr val="76B55E"/>
                </a:solidFill>
              </a:rPr>
              <a:t> </a:t>
            </a:r>
            <a:r>
              <a:rPr sz="6400" spc="-270" dirty="0">
                <a:solidFill>
                  <a:srgbClr val="76B55E"/>
                </a:solidFill>
              </a:rPr>
              <a:t>photography</a:t>
            </a:r>
            <a:endParaRPr sz="6400"/>
          </a:p>
        </p:txBody>
      </p:sp>
      <p:sp>
        <p:nvSpPr>
          <p:cNvPr id="3" name="object 3"/>
          <p:cNvSpPr/>
          <p:nvPr/>
        </p:nvSpPr>
        <p:spPr>
          <a:xfrm>
            <a:off x="9651347" y="2443355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>
                <a:moveTo>
                  <a:pt x="0" y="0"/>
                </a:moveTo>
                <a:lnTo>
                  <a:pt x="801406" y="0"/>
                </a:lnTo>
              </a:path>
            </a:pathLst>
          </a:custGeom>
          <a:ln w="5235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45851" y="9390154"/>
            <a:ext cx="583438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80" dirty="0">
                <a:solidFill>
                  <a:srgbClr val="53585F"/>
                </a:solidFill>
                <a:latin typeface="Arial"/>
                <a:cs typeface="Arial"/>
              </a:rPr>
              <a:t>Traditional </a:t>
            </a:r>
            <a:r>
              <a:rPr sz="3300" spc="40" dirty="0">
                <a:solidFill>
                  <a:srgbClr val="53585F"/>
                </a:solidFill>
                <a:latin typeface="Arial"/>
                <a:cs typeface="Arial"/>
              </a:rPr>
              <a:t>product</a:t>
            </a:r>
            <a:r>
              <a:rPr sz="3300" spc="-190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53585F"/>
                </a:solidFill>
                <a:latin typeface="Arial"/>
                <a:cs typeface="Arial"/>
              </a:rPr>
              <a:t>photography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52919" y="9390154"/>
            <a:ext cx="548767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35" dirty="0">
                <a:solidFill>
                  <a:srgbClr val="53585F"/>
                </a:solidFill>
                <a:latin typeface="Arial"/>
                <a:cs typeface="Arial"/>
              </a:rPr>
              <a:t>Lifestyle </a:t>
            </a:r>
            <a:r>
              <a:rPr sz="3300" spc="40" dirty="0">
                <a:solidFill>
                  <a:srgbClr val="53585F"/>
                </a:solidFill>
                <a:latin typeface="Arial"/>
                <a:cs typeface="Arial"/>
              </a:rPr>
              <a:t>product</a:t>
            </a:r>
            <a:r>
              <a:rPr sz="3300" spc="-229" dirty="0">
                <a:solidFill>
                  <a:srgbClr val="53585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53585F"/>
                </a:solidFill>
                <a:latin typeface="Arial"/>
                <a:cs typeface="Arial"/>
              </a:rPr>
              <a:t>photography</a:t>
            </a:r>
            <a:endParaRPr sz="3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32405" y="3570571"/>
            <a:ext cx="8031169" cy="5319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92880" y="3570571"/>
            <a:ext cx="7978814" cy="5319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029" y="4981912"/>
            <a:ext cx="1846580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250" spc="-540" dirty="0"/>
              <a:t>Common </a:t>
            </a:r>
            <a:r>
              <a:rPr sz="8250" spc="-305" dirty="0"/>
              <a:t>product </a:t>
            </a:r>
            <a:r>
              <a:rPr sz="8250" spc="-360" dirty="0"/>
              <a:t>photography</a:t>
            </a:r>
            <a:r>
              <a:rPr sz="8250" spc="-315" dirty="0"/>
              <a:t> </a:t>
            </a:r>
            <a:r>
              <a:rPr sz="8250" spc="-434" dirty="0"/>
              <a:t>mistakes</a:t>
            </a:r>
            <a:endParaRPr sz="8250"/>
          </a:p>
        </p:txBody>
      </p:sp>
      <p:sp>
        <p:nvSpPr>
          <p:cNvPr id="3" name="object 3"/>
          <p:cNvSpPr/>
          <p:nvPr/>
        </p:nvSpPr>
        <p:spPr>
          <a:xfrm>
            <a:off x="9605432" y="6946053"/>
            <a:ext cx="893444" cy="0"/>
          </a:xfrm>
          <a:custGeom>
            <a:avLst/>
            <a:gdLst/>
            <a:ahLst/>
            <a:cxnLst/>
            <a:rect l="l" t="t" r="r" b="b"/>
            <a:pathLst>
              <a:path w="893445">
                <a:moveTo>
                  <a:pt x="0" y="0"/>
                </a:moveTo>
                <a:lnTo>
                  <a:pt x="893235" y="0"/>
                </a:lnTo>
              </a:path>
            </a:pathLst>
          </a:custGeom>
          <a:ln w="837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767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881</Words>
  <Application>Microsoft Macintosh PowerPoint</Application>
  <PresentationFormat>Custom</PresentationFormat>
  <Paragraphs>97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Agenda</vt:lpstr>
      <vt:lpstr>What is product photography?</vt:lpstr>
      <vt:lpstr>PowerPoint Presentation</vt:lpstr>
      <vt:lpstr>Why is it important?</vt:lpstr>
      <vt:lpstr>Why is great product photography important?</vt:lpstr>
      <vt:lpstr>Types of product photography</vt:lpstr>
      <vt:lpstr>Traditional vs. lifestyle product photography</vt:lpstr>
      <vt:lpstr>Common product photography mistakes</vt:lpstr>
      <vt:lpstr>Crucial product photography mistakes</vt:lpstr>
      <vt:lpstr>Crucial product photography mistakes</vt:lpstr>
      <vt:lpstr>Crucial product photography mistakes</vt:lpstr>
      <vt:lpstr>Crucial product photography mistakes</vt:lpstr>
      <vt:lpstr>Crucial product photography mistakes</vt:lpstr>
      <vt:lpstr>DIY product photography</vt:lpstr>
      <vt:lpstr>What you’re going to need</vt:lpstr>
      <vt:lpstr>Step 1: Set up your table</vt:lpstr>
      <vt:lpstr>Step 2: Set up your sweep</vt:lpstr>
      <vt:lpstr>Step 3: Set up your product in the middle of the surface</vt:lpstr>
      <vt:lpstr>Step 4: Set up the reflector card</vt:lpstr>
      <vt:lpstr>Step 5: Take the picture and evaluate</vt:lpstr>
      <vt:lpstr>Foldable portable studio as an alternative</vt:lpstr>
      <vt:lpstr>Optimize your photos for the Web?</vt:lpstr>
      <vt:lpstr>Optimize your photos for Shopify</vt:lpstr>
      <vt:lpstr>Optimize your photos for the web</vt:lpstr>
      <vt:lpstr>Optimize your photos for the web</vt:lpstr>
      <vt:lpstr>Consider  Instagram A blog  Twitter Facebook eBay Amazon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 Satterthwaite</cp:lastModifiedBy>
  <cp:revision>2</cp:revision>
  <dcterms:created xsi:type="dcterms:W3CDTF">2021-05-14T10:51:39Z</dcterms:created>
  <dcterms:modified xsi:type="dcterms:W3CDTF">2021-05-14T12:33:35Z</dcterms:modified>
</cp:coreProperties>
</file>