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1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9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5822FB46-FB7B-4879-9B1A-EE9F4DE9AFD3}" type="slidenum">
              <a:rPr/>
              <a:pPr/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A3A90F5E-C4AC-7A4B-82B3-0BDB38F551C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ADD2323B-047A-7B4F-A65C-89A835E9A3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braeuning.de/index.php?ste=hsmv&amp;lan=e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Macro Photography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There’s a whole new world waiting for you……</a:t>
            </a:r>
          </a:p>
        </p:txBody>
      </p:sp>
      <p:pic>
        <p:nvPicPr>
          <p:cNvPr id="4" name="Picture 3" descr="_PU19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95600"/>
            <a:ext cx="7543800" cy="3302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Rigs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4038600" cy="2810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845" y="2070099"/>
            <a:ext cx="4188870" cy="2798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868264"/>
            <a:ext cx="4209679" cy="18373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Marvel at the small things!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19300"/>
            <a:ext cx="6934200" cy="4596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Photography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3059373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466" y="2895600"/>
            <a:ext cx="5279984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209800"/>
            <a:ext cx="3226299" cy="24256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Photography</a:t>
            </a:r>
          </a:p>
        </p:txBody>
      </p:sp>
      <p:pic>
        <p:nvPicPr>
          <p:cNvPr id="4" name="Content Placeholder 3" descr="A_IMG_0494_4_800px_t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981200"/>
            <a:ext cx="6580116" cy="45607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Photography</a:t>
            </a:r>
          </a:p>
        </p:txBody>
      </p:sp>
      <p:pic>
        <p:nvPicPr>
          <p:cNvPr id="4" name="Content Placeholder 3" descr="D_IMG_0387_800px_t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81201"/>
            <a:ext cx="5410200" cy="3749830"/>
          </a:xfrm>
        </p:spPr>
      </p:pic>
      <p:sp>
        <p:nvSpPr>
          <p:cNvPr id="5" name="TextBox 4"/>
          <p:cNvSpPr txBox="1"/>
          <p:nvPr/>
        </p:nvSpPr>
        <p:spPr>
          <a:xfrm>
            <a:off x="658813" y="5731031"/>
            <a:ext cx="818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Tobias high speed video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2171700"/>
            <a:ext cx="7493000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Depth of Field is the area of an image that is in focus and extends in front of and behind the object</a:t>
            </a:r>
          </a:p>
          <a:p>
            <a:r>
              <a:rPr lang="en-US" dirty="0"/>
              <a:t>Macro photography has limited Depth of Field</a:t>
            </a:r>
          </a:p>
          <a:p>
            <a:r>
              <a:rPr lang="en-US" dirty="0"/>
              <a:t>The greater the magnification (how big the subject appears) the smaller the Depth of Field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55" y="4242781"/>
            <a:ext cx="6878145" cy="23104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569200" cy="3840163"/>
          </a:xfrm>
        </p:spPr>
        <p:txBody>
          <a:bodyPr/>
          <a:lstStyle/>
          <a:p>
            <a:r>
              <a:rPr lang="en-US" dirty="0"/>
              <a:t>The Depth of Field covers a zone 1/3 in front of the focus point and 2/3 behind the focus point</a:t>
            </a:r>
          </a:p>
          <a:p>
            <a:r>
              <a:rPr lang="en-US" dirty="0"/>
              <a:t>In this </a:t>
            </a:r>
            <a:r>
              <a:rPr lang="en-US" dirty="0" err="1"/>
              <a:t>eg</a:t>
            </a:r>
            <a:r>
              <a:rPr lang="en-US" dirty="0"/>
              <a:t>. figures 1 and 5 will be out of focus  </a:t>
            </a:r>
          </a:p>
          <a:p>
            <a:r>
              <a:rPr lang="en-US" dirty="0"/>
              <a:t>This ratio remains constant no matter how large the DOF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119563"/>
            <a:ext cx="61595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1905000"/>
            <a:ext cx="7824787" cy="1828800"/>
          </a:xfrm>
        </p:spPr>
        <p:txBody>
          <a:bodyPr/>
          <a:lstStyle/>
          <a:p>
            <a:r>
              <a:rPr lang="en-US" dirty="0"/>
              <a:t>DOF influenced by;</a:t>
            </a:r>
          </a:p>
          <a:p>
            <a:pPr lvl="1"/>
            <a:r>
              <a:rPr lang="en-US" dirty="0"/>
              <a:t>Aperture size (opening in lens)</a:t>
            </a:r>
          </a:p>
          <a:p>
            <a:pPr lvl="1"/>
            <a:r>
              <a:rPr lang="en-US" dirty="0"/>
              <a:t>Focal Length of the lens</a:t>
            </a:r>
          </a:p>
          <a:p>
            <a:pPr lvl="1"/>
            <a:r>
              <a:rPr lang="en-US" dirty="0"/>
              <a:t>Distance between the lens and the focus point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3" y="3286659"/>
            <a:ext cx="8332787" cy="34951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of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514600"/>
            <a:ext cx="4038600" cy="3840163"/>
          </a:xfrm>
        </p:spPr>
        <p:txBody>
          <a:bodyPr>
            <a:normAutofit/>
          </a:bodyPr>
          <a:lstStyle/>
          <a:p>
            <a:r>
              <a:rPr lang="en-US" dirty="0"/>
              <a:t>Small or Shallow Depth of Field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Large or Deep Depth of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057401"/>
            <a:ext cx="4111624" cy="4571999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 rot="5400000">
            <a:off x="5440679" y="4069081"/>
            <a:ext cx="2743201" cy="54864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569200" cy="2362200"/>
          </a:xfrm>
        </p:spPr>
        <p:txBody>
          <a:bodyPr/>
          <a:lstStyle/>
          <a:p>
            <a:r>
              <a:rPr lang="en-US" dirty="0"/>
              <a:t>Challenging to have sufficient lighting</a:t>
            </a:r>
          </a:p>
          <a:p>
            <a:r>
              <a:rPr lang="en-US" dirty="0"/>
              <a:t>Due to;</a:t>
            </a:r>
          </a:p>
          <a:p>
            <a:pPr lvl="1"/>
            <a:r>
              <a:rPr lang="en-US" dirty="0"/>
              <a:t>Macro photography requiring small apertures to achieve necessary Depth of Field</a:t>
            </a:r>
          </a:p>
          <a:p>
            <a:pPr lvl="1"/>
            <a:r>
              <a:rPr lang="en-US" dirty="0"/>
              <a:t>Macro photography requiring longer exposures to compensate for the small apertures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419600"/>
            <a:ext cx="7569200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 generally used as it provides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adequate light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3344</TotalTime>
  <Words>206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Calisto MT</vt:lpstr>
      <vt:lpstr>Wingdings</vt:lpstr>
      <vt:lpstr>Codex</vt:lpstr>
      <vt:lpstr>Macro Photography</vt:lpstr>
      <vt:lpstr>Macro Photography</vt:lpstr>
      <vt:lpstr>Macro Photography</vt:lpstr>
      <vt:lpstr>Macro Photography</vt:lpstr>
      <vt:lpstr>Depth of Field</vt:lpstr>
      <vt:lpstr>Depth of Field</vt:lpstr>
      <vt:lpstr>Depth of Field</vt:lpstr>
      <vt:lpstr>Depth of Field</vt:lpstr>
      <vt:lpstr>Lighting</vt:lpstr>
      <vt:lpstr>Lighting Rigs</vt:lpstr>
      <vt:lpstr>Marvel at the small things!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Photography</dc:title>
  <dc:creator>Greg Ford</dc:creator>
  <cp:lastModifiedBy>John Satterthwaite</cp:lastModifiedBy>
  <cp:revision>18</cp:revision>
  <dcterms:created xsi:type="dcterms:W3CDTF">2012-04-16T08:12:02Z</dcterms:created>
  <dcterms:modified xsi:type="dcterms:W3CDTF">2022-03-21T14:18:26Z</dcterms:modified>
</cp:coreProperties>
</file>