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7" r:id="rId5"/>
    <p:sldId id="260" r:id="rId6"/>
    <p:sldId id="270" r:id="rId7"/>
    <p:sldId id="261" r:id="rId8"/>
    <p:sldId id="264" r:id="rId9"/>
    <p:sldId id="265" r:id="rId10"/>
    <p:sldId id="271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6D0A84-B448-4941-9B85-1717B3159C26}" type="datetimeFigureOut">
              <a:rPr lang="en-GB" smtClean="0"/>
              <a:t>06/07/23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9D0A0D6-F737-4143-B411-F64899CE73F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nwall.ac.uk/absen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836712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</a:rPr>
              <a:t>Welcome to </a:t>
            </a:r>
          </a:p>
          <a:p>
            <a:pPr algn="ctr"/>
            <a:r>
              <a:rPr lang="en-GB" sz="5400" b="1" dirty="0">
                <a:solidFill>
                  <a:schemeClr val="bg1"/>
                </a:solidFill>
              </a:rPr>
              <a:t>VRQ </a:t>
            </a:r>
          </a:p>
          <a:p>
            <a:pPr algn="ctr"/>
            <a:r>
              <a:rPr lang="en-GB" sz="5400" b="1" dirty="0">
                <a:solidFill>
                  <a:schemeClr val="bg1"/>
                </a:solidFill>
              </a:rPr>
              <a:t>Level 2 Diploma in</a:t>
            </a:r>
          </a:p>
          <a:p>
            <a:pPr algn="ctr"/>
            <a:r>
              <a:rPr lang="en-GB" sz="5400" b="1" dirty="0">
                <a:solidFill>
                  <a:schemeClr val="bg1"/>
                </a:solidFill>
              </a:rPr>
              <a:t> Beauty Therapy </a:t>
            </a:r>
          </a:p>
        </p:txBody>
      </p:sp>
    </p:spTree>
    <p:extLst>
      <p:ext uri="{BB962C8B-B14F-4D97-AF65-F5344CB8AC3E}">
        <p14:creationId xmlns:p14="http://schemas.microsoft.com/office/powerpoint/2010/main" val="239954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B078DC-4394-4B89-9461-79D4D2B8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dirty="0"/>
              <a:t>Absentee procedure</a:t>
            </a:r>
          </a:p>
          <a:p>
            <a:pPr marL="0" indent="0">
              <a:buNone/>
            </a:pPr>
            <a:r>
              <a:rPr lang="en-GB" dirty="0"/>
              <a:t>100% </a:t>
            </a:r>
            <a:r>
              <a:rPr lang="en-GB"/>
              <a:t>attendance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95% for remainder of the year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Please report any absences before 9am </a:t>
            </a:r>
          </a:p>
          <a:p>
            <a:r>
              <a:rPr lang="en-GB" u="sng" dirty="0">
                <a:hlinkClick r:id="rId2"/>
              </a:rPr>
              <a:t>www.cornwall.ac.uk/absence</a:t>
            </a:r>
            <a:endParaRPr lang="en-GB" dirty="0"/>
          </a:p>
          <a:p>
            <a:r>
              <a:rPr lang="en-GB" dirty="0"/>
              <a:t>0330 123 2523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9F6E3B-C6D4-491E-A1F2-7822E369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24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6482F6-129D-4924-A527-AA6B2F1AF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464496"/>
          </a:xfrm>
        </p:spPr>
        <p:txBody>
          <a:bodyPr>
            <a:normAutofit fontScale="77500" lnSpcReduction="20000"/>
          </a:bodyPr>
          <a:lstStyle/>
          <a:p>
            <a:r>
              <a:rPr lang="en-GB" sz="2300" b="1" dirty="0"/>
              <a:t>Task 1</a:t>
            </a:r>
            <a:endParaRPr lang="en-GB" sz="2300" dirty="0"/>
          </a:p>
          <a:p>
            <a:r>
              <a:rPr lang="en-GB" sz="2300" dirty="0"/>
              <a:t>You are required to describe the following treatments:</a:t>
            </a:r>
          </a:p>
          <a:p>
            <a:r>
              <a:rPr lang="en-GB" sz="2300" dirty="0"/>
              <a:t> Manicure, Pedicures, Waxing, Make up, Facial, Eyelash and eyebrow treatments, Body massage, Indian head massage, Tanning treatments.</a:t>
            </a:r>
          </a:p>
          <a:p>
            <a:r>
              <a:rPr lang="en-GB" sz="2300" b="1" dirty="0"/>
              <a:t>Task 2</a:t>
            </a:r>
            <a:endParaRPr lang="en-GB" sz="2300" dirty="0"/>
          </a:p>
          <a:p>
            <a:r>
              <a:rPr lang="en-GB" sz="2300" dirty="0"/>
              <a:t>You are required to:</a:t>
            </a:r>
          </a:p>
          <a:p>
            <a:pPr lvl="0"/>
            <a:r>
              <a:rPr lang="en-GB" sz="2300" dirty="0"/>
              <a:t>List </a:t>
            </a:r>
            <a:r>
              <a:rPr lang="en-GB" sz="2300" b="1" dirty="0"/>
              <a:t>Four</a:t>
            </a:r>
            <a:r>
              <a:rPr lang="en-GB" sz="2300" dirty="0"/>
              <a:t> types of organisations within beauty related industries</a:t>
            </a:r>
          </a:p>
          <a:p>
            <a:pPr lvl="0"/>
            <a:r>
              <a:rPr lang="en-GB" sz="2300" dirty="0"/>
              <a:t>List </a:t>
            </a:r>
            <a:r>
              <a:rPr lang="en-GB" sz="2300" b="1" dirty="0"/>
              <a:t>Four </a:t>
            </a:r>
            <a:r>
              <a:rPr lang="en-GB" sz="2300" dirty="0"/>
              <a:t>occupational roles in the industry</a:t>
            </a:r>
          </a:p>
          <a:p>
            <a:pPr lvl="0"/>
            <a:r>
              <a:rPr lang="en-GB" sz="2300" dirty="0"/>
              <a:t>State the employment characteristics</a:t>
            </a:r>
          </a:p>
          <a:p>
            <a:r>
              <a:rPr lang="en-GB" sz="2300" b="1" dirty="0"/>
              <a:t>Task 3	Produce a poster</a:t>
            </a:r>
            <a:endParaRPr lang="en-GB" sz="2300" dirty="0"/>
          </a:p>
          <a:p>
            <a:r>
              <a:rPr lang="en-GB" sz="2300" dirty="0"/>
              <a:t>You are required to:</a:t>
            </a:r>
          </a:p>
          <a:p>
            <a:pPr lvl="0"/>
            <a:r>
              <a:rPr lang="en-GB" sz="2300" dirty="0"/>
              <a:t>Describe different types of firefighting equipment for different types of fire</a:t>
            </a:r>
          </a:p>
          <a:p>
            <a:pPr lvl="0"/>
            <a:r>
              <a:rPr lang="en-GB" sz="2300" dirty="0"/>
              <a:t>State the dangers of incorrect use of firefighting equipment</a:t>
            </a:r>
          </a:p>
          <a:p>
            <a:pPr lvl="0"/>
            <a:r>
              <a:rPr lang="en-GB" sz="2300" dirty="0"/>
              <a:t>Describe procedures for dealing with emergencies</a:t>
            </a:r>
          </a:p>
          <a:p>
            <a:pPr lvl="0"/>
            <a:r>
              <a:rPr lang="en-GB" sz="2600" b="1" dirty="0"/>
              <a:t>Hand in the week of the 4</a:t>
            </a:r>
            <a:r>
              <a:rPr lang="en-GB" sz="2600" b="1" baseline="30000" dirty="0"/>
              <a:t>th</a:t>
            </a:r>
            <a:r>
              <a:rPr lang="en-GB" sz="2600" b="1" dirty="0"/>
              <a:t> September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9229AE-DFCA-4C3C-96D5-89A7502C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</a:t>
            </a:r>
          </a:p>
        </p:txBody>
      </p:sp>
    </p:spTree>
    <p:extLst>
      <p:ext uri="{BB962C8B-B14F-4D97-AF65-F5344CB8AC3E}">
        <p14:creationId xmlns:p14="http://schemas.microsoft.com/office/powerpoint/2010/main" val="4150808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6ED3E4-8712-4E14-8D65-EAE9E7D99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question for me?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1057BE-6B76-4D84-9E51-36A45E6D3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16545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Introduction to course and what to expect</a:t>
            </a:r>
          </a:p>
          <a:p>
            <a:r>
              <a:rPr lang="en-GB" dirty="0"/>
              <a:t>Course overview looking at the units</a:t>
            </a:r>
          </a:p>
          <a:p>
            <a:r>
              <a:rPr lang="en-GB" dirty="0"/>
              <a:t>Timetables </a:t>
            </a:r>
          </a:p>
          <a:p>
            <a:r>
              <a:rPr lang="en-GB" dirty="0"/>
              <a:t>Kits, uniforms, book and stationary items</a:t>
            </a:r>
          </a:p>
          <a:p>
            <a:r>
              <a:rPr lang="en-GB" dirty="0"/>
              <a:t>Work experience</a:t>
            </a:r>
          </a:p>
          <a:p>
            <a:r>
              <a:rPr lang="en-GB" dirty="0"/>
              <a:t>EEP weeks</a:t>
            </a:r>
          </a:p>
          <a:p>
            <a:r>
              <a:rPr lang="en-GB" dirty="0"/>
              <a:t>Dress code/absence</a:t>
            </a:r>
          </a:p>
          <a:p>
            <a:r>
              <a:rPr lang="en-GB" dirty="0"/>
              <a:t>Assignment</a:t>
            </a:r>
          </a:p>
          <a:p>
            <a:r>
              <a:rPr lang="en-GB" dirty="0"/>
              <a:t>Questions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for the session:</a:t>
            </a:r>
          </a:p>
        </p:txBody>
      </p:sp>
    </p:spTree>
    <p:extLst>
      <p:ext uri="{BB962C8B-B14F-4D97-AF65-F5344CB8AC3E}">
        <p14:creationId xmlns:p14="http://schemas.microsoft.com/office/powerpoint/2010/main" val="69891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844824"/>
            <a:ext cx="740833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Beauty Therapy</a:t>
            </a:r>
          </a:p>
          <a:p>
            <a:r>
              <a:rPr lang="en-GB" sz="1800" dirty="0"/>
              <a:t>Unit 201 Working in beauty related industries</a:t>
            </a:r>
          </a:p>
          <a:p>
            <a:r>
              <a:rPr lang="en-GB" sz="1800" dirty="0"/>
              <a:t>Unit 202 Following health and safety in the salon</a:t>
            </a:r>
          </a:p>
          <a:p>
            <a:r>
              <a:rPr lang="en-GB" sz="1800" dirty="0"/>
              <a:t>Unit 203 Client care and communication</a:t>
            </a:r>
          </a:p>
          <a:p>
            <a:r>
              <a:rPr lang="en-GB" sz="1800" dirty="0"/>
              <a:t>Unit 204 Facial skin care</a:t>
            </a:r>
          </a:p>
          <a:p>
            <a:r>
              <a:rPr lang="en-GB" sz="1800" dirty="0"/>
              <a:t>Unit 205 Promote products and services to clients</a:t>
            </a:r>
          </a:p>
          <a:p>
            <a:r>
              <a:rPr lang="en-GB" sz="1800" dirty="0"/>
              <a:t>Unit 206 Remove hair using waxing techniques</a:t>
            </a:r>
          </a:p>
          <a:p>
            <a:r>
              <a:rPr lang="en-GB" sz="1800" dirty="0"/>
              <a:t>Unit 207 Provide manicure treatments</a:t>
            </a:r>
          </a:p>
          <a:p>
            <a:r>
              <a:rPr lang="en-GB" sz="1800" dirty="0"/>
              <a:t>Unit 208 Provide pedicure treatments</a:t>
            </a:r>
          </a:p>
          <a:p>
            <a:r>
              <a:rPr lang="en-GB" sz="1800" dirty="0"/>
              <a:t>Unit 209 Apply make-up</a:t>
            </a:r>
          </a:p>
          <a:p>
            <a:r>
              <a:rPr lang="en-GB" sz="1800" dirty="0"/>
              <a:t>Unit 210 Provide eyelash and brow treatments</a:t>
            </a:r>
          </a:p>
          <a:p>
            <a:r>
              <a:rPr lang="en-GB" sz="1800" dirty="0"/>
              <a:t>Unit 216 Salon reception duties</a:t>
            </a:r>
          </a:p>
          <a:p>
            <a:r>
              <a:rPr lang="en-GB" sz="1800" dirty="0"/>
              <a:t>Unit 222 Head massage</a:t>
            </a:r>
          </a:p>
          <a:p>
            <a:r>
              <a:rPr lang="en-GB" sz="1800" dirty="0"/>
              <a:t>Unit 224 Facial skin care for men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the course:</a:t>
            </a:r>
          </a:p>
        </p:txBody>
      </p:sp>
    </p:spTree>
    <p:extLst>
      <p:ext uri="{BB962C8B-B14F-4D97-AF65-F5344CB8AC3E}">
        <p14:creationId xmlns:p14="http://schemas.microsoft.com/office/powerpoint/2010/main" val="270773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2708920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Overview for the course: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Theory                                                               Practical</a:t>
            </a:r>
          </a:p>
          <a:p>
            <a:pPr marL="0" indent="0">
              <a:buNone/>
            </a:pPr>
            <a:r>
              <a:rPr lang="en-GB" b="1" dirty="0"/>
              <a:t>                   </a:t>
            </a:r>
          </a:p>
          <a:p>
            <a:pPr marL="0" indent="0">
              <a:buNone/>
            </a:pPr>
            <a:r>
              <a:rPr lang="en-GB" dirty="0"/>
              <a:t>Weekly class tests                                    Formative assessments</a:t>
            </a:r>
          </a:p>
          <a:p>
            <a:pPr marL="0" indent="0">
              <a:buNone/>
            </a:pPr>
            <a:r>
              <a:rPr lang="en-GB" dirty="0"/>
              <a:t>On line exams every month                  Dec/Feb/March</a:t>
            </a:r>
          </a:p>
          <a:p>
            <a:pPr marL="0" indent="0">
              <a:buNone/>
            </a:pPr>
            <a:r>
              <a:rPr lang="en-GB" dirty="0"/>
              <a:t>Assignments 	                                         Summative assessments</a:t>
            </a:r>
          </a:p>
          <a:p>
            <a:pPr marL="0" indent="0">
              <a:buNone/>
            </a:pPr>
            <a:r>
              <a:rPr lang="en-GB" dirty="0"/>
              <a:t>                                                                        April/May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</a:t>
            </a:r>
          </a:p>
        </p:txBody>
      </p:sp>
    </p:spTree>
    <p:extLst>
      <p:ext uri="{BB962C8B-B14F-4D97-AF65-F5344CB8AC3E}">
        <p14:creationId xmlns:p14="http://schemas.microsoft.com/office/powerpoint/2010/main" val="26769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Group 1 (16-18)</a:t>
            </a:r>
          </a:p>
          <a:p>
            <a:pPr marL="0" indent="0" algn="ctr">
              <a:buNone/>
            </a:pPr>
            <a:r>
              <a:rPr lang="en-GB" dirty="0"/>
              <a:t>Monday pm Tuesday pm All day Wednesday</a:t>
            </a:r>
          </a:p>
          <a:p>
            <a:pPr marL="0" indent="0" algn="ctr">
              <a:buNone/>
            </a:pPr>
            <a:r>
              <a:rPr lang="en-GB" dirty="0"/>
              <a:t>Requiring Maths/English Monday am Tuesday am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Group 2 (19+)</a:t>
            </a:r>
          </a:p>
          <a:p>
            <a:pPr marL="0" indent="0" algn="ctr">
              <a:buNone/>
            </a:pPr>
            <a:r>
              <a:rPr lang="en-GB" dirty="0"/>
              <a:t>All day Tuesday 9am-8pm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Work experience on a Thursday or Friday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dirty="0"/>
              <a:t>Timetables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11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B55A6E-034B-4188-8E2B-66FF33D1D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Kits on display</a:t>
            </a:r>
          </a:p>
          <a:p>
            <a:r>
              <a:rPr lang="en-GB" dirty="0"/>
              <a:t>Uniform order forms</a:t>
            </a:r>
          </a:p>
          <a:p>
            <a:r>
              <a:rPr lang="en-GB" dirty="0"/>
              <a:t>Text book</a:t>
            </a:r>
          </a:p>
          <a:p>
            <a:r>
              <a:rPr lang="en-GB" dirty="0"/>
              <a:t>Stationary items</a:t>
            </a:r>
          </a:p>
          <a:p>
            <a:r>
              <a:rPr lang="en-GB" dirty="0"/>
              <a:t>Dress code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E8858E-00A9-4AA9-A6AA-4FCF5670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Kits and uniforms</a:t>
            </a:r>
          </a:p>
        </p:txBody>
      </p:sp>
    </p:spTree>
    <p:extLst>
      <p:ext uri="{BB962C8B-B14F-4D97-AF65-F5344CB8AC3E}">
        <p14:creationId xmlns:p14="http://schemas.microsoft.com/office/powerpoint/2010/main" val="99427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600" dirty="0"/>
          </a:p>
          <a:p>
            <a:r>
              <a:rPr lang="en-GB" dirty="0"/>
              <a:t>For all students 16-19yrs</a:t>
            </a:r>
          </a:p>
          <a:p>
            <a:r>
              <a:rPr lang="en-GB" dirty="0"/>
              <a:t>60 hours throughout the year</a:t>
            </a:r>
          </a:p>
          <a:p>
            <a:r>
              <a:rPr lang="en-GB" dirty="0"/>
              <a:t>One day a week</a:t>
            </a:r>
          </a:p>
          <a:p>
            <a:r>
              <a:rPr lang="en-GB" dirty="0"/>
              <a:t>Try to secure a placement ready for September</a:t>
            </a:r>
          </a:p>
          <a:p>
            <a:pPr algn="ctr"/>
            <a:endParaRPr lang="en-GB" sz="36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23528" y="76470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/>
              <a:t>Work experience</a:t>
            </a:r>
          </a:p>
        </p:txBody>
      </p:sp>
    </p:spTree>
    <p:extLst>
      <p:ext uri="{BB962C8B-B14F-4D97-AF65-F5344CB8AC3E}">
        <p14:creationId xmlns:p14="http://schemas.microsoft.com/office/powerpoint/2010/main" val="395952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675467"/>
            <a:ext cx="8568951" cy="345069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Employability, Enrichment and Pastoral</a:t>
            </a:r>
          </a:p>
          <a:p>
            <a:r>
              <a:rPr lang="en-GB" dirty="0"/>
              <a:t>3 week blocks 30</a:t>
            </a:r>
            <a:r>
              <a:rPr lang="en-GB" baseline="30000" dirty="0"/>
              <a:t>th</a:t>
            </a:r>
            <a:r>
              <a:rPr lang="en-GB" dirty="0"/>
              <a:t> Oct 8</a:t>
            </a:r>
            <a:r>
              <a:rPr lang="en-GB" baseline="30000" dirty="0"/>
              <a:t>th</a:t>
            </a:r>
            <a:r>
              <a:rPr lang="en-GB" dirty="0"/>
              <a:t> Jan and 19</a:t>
            </a:r>
            <a:r>
              <a:rPr lang="en-GB" baseline="30000" dirty="0"/>
              <a:t>th</a:t>
            </a:r>
            <a:r>
              <a:rPr lang="en-GB" dirty="0"/>
              <a:t> Feb</a:t>
            </a:r>
          </a:p>
          <a:p>
            <a:r>
              <a:rPr lang="en-GB" dirty="0"/>
              <a:t>Workshops</a:t>
            </a:r>
          </a:p>
          <a:p>
            <a:r>
              <a:rPr lang="en-GB" dirty="0"/>
              <a:t>Preparation for industry and careers</a:t>
            </a:r>
          </a:p>
          <a:p>
            <a:r>
              <a:rPr lang="en-GB" dirty="0"/>
              <a:t>Health and well being</a:t>
            </a:r>
          </a:p>
          <a:p>
            <a:r>
              <a:rPr lang="en-GB" dirty="0"/>
              <a:t>Trips</a:t>
            </a:r>
          </a:p>
          <a:p>
            <a:r>
              <a:rPr lang="en-GB" dirty="0"/>
              <a:t>Guest speakers</a:t>
            </a:r>
          </a:p>
          <a:p>
            <a:r>
              <a:rPr lang="en-GB" dirty="0"/>
              <a:t>Product making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EEP Weeks</a:t>
            </a:r>
          </a:p>
        </p:txBody>
      </p:sp>
    </p:spTree>
    <p:extLst>
      <p:ext uri="{BB962C8B-B14F-4D97-AF65-F5344CB8AC3E}">
        <p14:creationId xmlns:p14="http://schemas.microsoft.com/office/powerpoint/2010/main" val="136809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849877"/>
          </a:xfrm>
        </p:spPr>
        <p:txBody>
          <a:bodyPr>
            <a:noAutofit/>
          </a:bodyPr>
          <a:lstStyle/>
          <a:p>
            <a:pPr lvl="0"/>
            <a:r>
              <a:rPr lang="en-GB" sz="1600" dirty="0"/>
              <a:t>Clean pressed uniform to be washed daily </a:t>
            </a:r>
          </a:p>
          <a:p>
            <a:pPr lvl="0"/>
            <a:r>
              <a:rPr lang="en-GB" sz="1600" dirty="0"/>
              <a:t>Correct uniform including salon shoes to be worn to all lessons</a:t>
            </a:r>
          </a:p>
          <a:p>
            <a:pPr lvl="0"/>
            <a:r>
              <a:rPr lang="en-GB" sz="1600" dirty="0"/>
              <a:t>Only salon shoes to be worn in the salon. Shoes must be flat, black and closed in. No boots, sandals, flip flops, trainers, vans or anything with laces</a:t>
            </a:r>
          </a:p>
          <a:p>
            <a:pPr lvl="0"/>
            <a:r>
              <a:rPr lang="en-GB" sz="1600" dirty="0"/>
              <a:t>Plain black cardigan only, no hoodies, jumpers or sweatshirts: No logos</a:t>
            </a:r>
          </a:p>
          <a:p>
            <a:pPr lvl="0"/>
            <a:r>
              <a:rPr lang="en-GB" sz="1600" dirty="0"/>
              <a:t>Hair must be clean and tidy; collar length hair should be tied up with an appropriate hair tie, pony tail or neat bun. </a:t>
            </a:r>
          </a:p>
          <a:p>
            <a:pPr lvl="0"/>
            <a:r>
              <a:rPr lang="en-GB" sz="1600" dirty="0"/>
              <a:t>If hair is coloured, this should be acceptable to industry/employability standards</a:t>
            </a:r>
          </a:p>
          <a:p>
            <a:pPr lvl="0"/>
            <a:r>
              <a:rPr lang="en-GB" sz="1600" dirty="0"/>
              <a:t>No mobile phones in salons </a:t>
            </a:r>
          </a:p>
          <a:p>
            <a:pPr lvl="0"/>
            <a:r>
              <a:rPr lang="en-GB" sz="1600" dirty="0"/>
              <a:t>No personal belongings i.e. bags and coats in the salon. You will be allocated a locker at enrolment: a £5.00 charge will be required for the year</a:t>
            </a:r>
          </a:p>
          <a:p>
            <a:pPr marL="0" indent="0">
              <a:buNone/>
            </a:pPr>
            <a:r>
              <a:rPr lang="en-GB" sz="1600" dirty="0"/>
              <a:t> 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Dress Code/Absence</a:t>
            </a:r>
          </a:p>
        </p:txBody>
      </p:sp>
    </p:spTree>
    <p:extLst>
      <p:ext uri="{BB962C8B-B14F-4D97-AF65-F5344CB8AC3E}">
        <p14:creationId xmlns:p14="http://schemas.microsoft.com/office/powerpoint/2010/main" val="2551740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A3A400E9081A4AA7CEEB4AED7E13F8" ma:contentTypeVersion="14" ma:contentTypeDescription="Create a new document." ma:contentTypeScope="" ma:versionID="ee06b63a6570f46661cdcb62afee6101">
  <xsd:schema xmlns:xsd="http://www.w3.org/2001/XMLSchema" xmlns:xs="http://www.w3.org/2001/XMLSchema" xmlns:p="http://schemas.microsoft.com/office/2006/metadata/properties" xmlns:ns2="4c7ce7f5-f7e1-4fb0-bf36-84d29f1eb88d" xmlns:ns3="843d92a2-efaf-43f2-9910-5dc8452edcd3" targetNamespace="http://schemas.microsoft.com/office/2006/metadata/properties" ma:root="true" ma:fieldsID="b48939831732339888a8811510803949" ns2:_="" ns3:_="">
    <xsd:import namespace="4c7ce7f5-f7e1-4fb0-bf36-84d29f1eb88d"/>
    <xsd:import namespace="843d92a2-efaf-43f2-9910-5dc8452edc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Numbe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ce7f5-f7e1-4fb0-bf36-84d29f1eb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6ffcd3b-5d3c-4e62-a930-1d76dfc64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d92a2-efaf-43f2-9910-5dc8452edcd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2449885-4eb3-4ee5-af0c-9e1f1c563bac}" ma:internalName="TaxCatchAll" ma:showField="CatchAllData" ma:web="843d92a2-efaf-43f2-9910-5dc8452edc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 xmlns="4c7ce7f5-f7e1-4fb0-bf36-84d29f1eb88d" xsi:nil="true"/>
    <TaxCatchAll xmlns="843d92a2-efaf-43f2-9910-5dc8452edcd3" xsi:nil="true"/>
    <lcf76f155ced4ddcb4097134ff3c332f xmlns="4c7ce7f5-f7e1-4fb0-bf36-84d29f1eb88d">
      <Terms xmlns="http://schemas.microsoft.com/office/infopath/2007/PartnerControls"/>
    </lcf76f155ced4ddcb4097134ff3c332f>
    <SharedWithUsers xmlns="843d92a2-efaf-43f2-9910-5dc8452edcd3">
      <UserInfo>
        <DisplayName/>
        <AccountId xsi:nil="true"/>
        <AccountType/>
      </UserInfo>
    </SharedWithUsers>
    <MediaLengthInSeconds xmlns="4c7ce7f5-f7e1-4fb0-bf36-84d29f1eb88d" xsi:nil="true"/>
  </documentManagement>
</p:properties>
</file>

<file path=customXml/itemProps1.xml><?xml version="1.0" encoding="utf-8"?>
<ds:datastoreItem xmlns:ds="http://schemas.openxmlformats.org/officeDocument/2006/customXml" ds:itemID="{33AA6B9F-A0BB-440C-9BF8-A874714D781D}"/>
</file>

<file path=customXml/itemProps2.xml><?xml version="1.0" encoding="utf-8"?>
<ds:datastoreItem xmlns:ds="http://schemas.openxmlformats.org/officeDocument/2006/customXml" ds:itemID="{7F370D20-F250-48E1-90B2-7AA0F1A21F5E}"/>
</file>

<file path=customXml/itemProps3.xml><?xml version="1.0" encoding="utf-8"?>
<ds:datastoreItem xmlns:ds="http://schemas.openxmlformats.org/officeDocument/2006/customXml" ds:itemID="{0A6D8F67-99F7-40BF-BC2B-CE6A5001C1BA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20520</TotalTime>
  <Words>573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Candara</vt:lpstr>
      <vt:lpstr>Symbol</vt:lpstr>
      <vt:lpstr>Waveform</vt:lpstr>
      <vt:lpstr>PowerPoint Presentation</vt:lpstr>
      <vt:lpstr>Aims for the session:</vt:lpstr>
      <vt:lpstr>Introduction to the course:</vt:lpstr>
      <vt:lpstr>Overview </vt:lpstr>
      <vt:lpstr>Timetables </vt:lpstr>
      <vt:lpstr>Kits and uniforms</vt:lpstr>
      <vt:lpstr>PowerPoint Presentation</vt:lpstr>
      <vt:lpstr>EEP Weeks</vt:lpstr>
      <vt:lpstr>Dress Code/Absence</vt:lpstr>
      <vt:lpstr>PowerPoint Presentation</vt:lpstr>
      <vt:lpstr>Assignment</vt:lpstr>
      <vt:lpstr>Questions</vt:lpstr>
    </vt:vector>
  </TitlesOfParts>
  <Company>Cornwall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Hawkey</dc:creator>
  <cp:lastModifiedBy>Lorraine Wright</cp:lastModifiedBy>
  <cp:revision>54</cp:revision>
  <dcterms:created xsi:type="dcterms:W3CDTF">2018-07-09T15:23:39Z</dcterms:created>
  <dcterms:modified xsi:type="dcterms:W3CDTF">2023-07-06T07:23:30Z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0x01010096A3A400E9081A4AA7CEEB4AED7E13F8</vt:lpwstr>
  </property>
  <property fmtid="{D5CDD505-2E9C-101B-9397-08002B2CF9AE}" pid="3" name="Order">
    <vt:r8>1147600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</Properties>
</file>