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84" r:id="rId5"/>
    <p:sldId id="257" r:id="rId6"/>
    <p:sldId id="267" r:id="rId7"/>
    <p:sldId id="259" r:id="rId8"/>
    <p:sldId id="285" r:id="rId9"/>
    <p:sldId id="260" r:id="rId10"/>
    <p:sldId id="286" r:id="rId11"/>
    <p:sldId id="270" r:id="rId12"/>
    <p:sldId id="287" r:id="rId13"/>
    <p:sldId id="264" r:id="rId14"/>
    <p:sldId id="265" r:id="rId15"/>
    <p:sldId id="288" r:id="rId16"/>
    <p:sldId id="268" r:id="rId17"/>
    <p:sldId id="289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71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Morcom" userId="03db2084-e429-4720-98da-423d4216dbc2" providerId="ADAL" clId="{3FD6CB90-1CF9-4F74-B3FA-D3B6BBB7A93B}"/>
    <pc:docChg chg="undo custSel addSld delSld modSld sldOrd modMainMaster">
      <pc:chgData name="Carmen Morcom" userId="03db2084-e429-4720-98da-423d4216dbc2" providerId="ADAL" clId="{3FD6CB90-1CF9-4F74-B3FA-D3B6BBB7A93B}" dt="2023-06-26T13:57:26.020" v="1660"/>
      <pc:docMkLst>
        <pc:docMk/>
      </pc:docMkLst>
      <pc:sldChg chg="modSp">
        <pc:chgData name="Carmen Morcom" userId="03db2084-e429-4720-98da-423d4216dbc2" providerId="ADAL" clId="{3FD6CB90-1CF9-4F74-B3FA-D3B6BBB7A93B}" dt="2023-06-22T12:09:00.017" v="194" actId="20577"/>
        <pc:sldMkLst>
          <pc:docMk/>
          <pc:sldMk cId="698913460" sldId="257"/>
        </pc:sldMkLst>
        <pc:spChg chg="mod">
          <ac:chgData name="Carmen Morcom" userId="03db2084-e429-4720-98da-423d4216dbc2" providerId="ADAL" clId="{3FD6CB90-1CF9-4F74-B3FA-D3B6BBB7A93B}" dt="2023-06-22T12:09:00.017" v="194" actId="20577"/>
          <ac:spMkLst>
            <pc:docMk/>
            <pc:sldMk cId="698913460" sldId="257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07:35.962" v="112" actId="20577"/>
          <ac:spMkLst>
            <pc:docMk/>
            <pc:sldMk cId="698913460" sldId="257"/>
            <ac:spMk id="3" creationId="{00000000-0000-0000-0000-000000000000}"/>
          </ac:spMkLst>
        </pc:spChg>
      </pc:sldChg>
      <pc:sldChg chg="modSp">
        <pc:chgData name="Carmen Morcom" userId="03db2084-e429-4720-98da-423d4216dbc2" providerId="ADAL" clId="{3FD6CB90-1CF9-4F74-B3FA-D3B6BBB7A93B}" dt="2023-06-22T12:19:12.571" v="781" actId="5793"/>
        <pc:sldMkLst>
          <pc:docMk/>
          <pc:sldMk cId="2707739003" sldId="259"/>
        </pc:sldMkLst>
        <pc:spChg chg="mod">
          <ac:chgData name="Carmen Morcom" userId="03db2084-e429-4720-98da-423d4216dbc2" providerId="ADAL" clId="{3FD6CB90-1CF9-4F74-B3FA-D3B6BBB7A93B}" dt="2023-06-22T12:19:12.571" v="781" actId="5793"/>
          <ac:spMkLst>
            <pc:docMk/>
            <pc:sldMk cId="2707739003" sldId="259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09:13.431" v="196" actId="207"/>
          <ac:spMkLst>
            <pc:docMk/>
            <pc:sldMk cId="2707739003" sldId="259"/>
            <ac:spMk id="3" creationId="{00000000-0000-0000-0000-000000000000}"/>
          </ac:spMkLst>
        </pc:spChg>
      </pc:sldChg>
      <pc:sldChg chg="addSp delSp modSp">
        <pc:chgData name="Carmen Morcom" userId="03db2084-e429-4720-98da-423d4216dbc2" providerId="ADAL" clId="{3FD6CB90-1CF9-4F74-B3FA-D3B6BBB7A93B}" dt="2023-06-22T12:32:31.891" v="829" actId="207"/>
        <pc:sldMkLst>
          <pc:docMk/>
          <pc:sldMk cId="3661117209" sldId="260"/>
        </pc:sldMkLst>
        <pc:spChg chg="del">
          <ac:chgData name="Carmen Morcom" userId="03db2084-e429-4720-98da-423d4216dbc2" providerId="ADAL" clId="{3FD6CB90-1CF9-4F74-B3FA-D3B6BBB7A93B}" dt="2023-06-22T12:19:32.592" v="782" actId="478"/>
          <ac:spMkLst>
            <pc:docMk/>
            <pc:sldMk cId="3661117209" sldId="260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32:31.891" v="829" actId="207"/>
          <ac:spMkLst>
            <pc:docMk/>
            <pc:sldMk cId="3661117209" sldId="260"/>
            <ac:spMk id="3" creationId="{00000000-0000-0000-0000-000000000000}"/>
          </ac:spMkLst>
        </pc:spChg>
        <pc:spChg chg="add del mod">
          <ac:chgData name="Carmen Morcom" userId="03db2084-e429-4720-98da-423d4216dbc2" providerId="ADAL" clId="{3FD6CB90-1CF9-4F74-B3FA-D3B6BBB7A93B}" dt="2023-06-22T12:19:34.782" v="783" actId="478"/>
          <ac:spMkLst>
            <pc:docMk/>
            <pc:sldMk cId="3661117209" sldId="260"/>
            <ac:spMk id="5" creationId="{ED5F1859-9D32-40EE-B439-8ABB7EA7FC1C}"/>
          </ac:spMkLst>
        </pc:spChg>
        <pc:spChg chg="add mod">
          <ac:chgData name="Carmen Morcom" userId="03db2084-e429-4720-98da-423d4216dbc2" providerId="ADAL" clId="{3FD6CB90-1CF9-4F74-B3FA-D3B6BBB7A93B}" dt="2023-06-22T12:21:13.232" v="792" actId="1076"/>
          <ac:spMkLst>
            <pc:docMk/>
            <pc:sldMk cId="3661117209" sldId="260"/>
            <ac:spMk id="7" creationId="{71B85C37-51F3-4785-808F-061E1EE5375A}"/>
          </ac:spMkLst>
        </pc:spChg>
        <pc:graphicFrameChg chg="add mod modGraphic">
          <ac:chgData name="Carmen Morcom" userId="03db2084-e429-4720-98da-423d4216dbc2" providerId="ADAL" clId="{3FD6CB90-1CF9-4F74-B3FA-D3B6BBB7A93B}" dt="2023-06-22T12:32:02.370" v="827" actId="14100"/>
          <ac:graphicFrameMkLst>
            <pc:docMk/>
            <pc:sldMk cId="3661117209" sldId="260"/>
            <ac:graphicFrameMk id="6" creationId="{BB0B48CC-1C03-4000-9DF5-73E206AE0F18}"/>
          </ac:graphicFrameMkLst>
        </pc:graphicFrameChg>
      </pc:sldChg>
      <pc:sldChg chg="addSp delSp modSp">
        <pc:chgData name="Carmen Morcom" userId="03db2084-e429-4720-98da-423d4216dbc2" providerId="ADAL" clId="{3FD6CB90-1CF9-4F74-B3FA-D3B6BBB7A93B}" dt="2023-06-26T13:54:34.284" v="1578" actId="20577"/>
        <pc:sldMkLst>
          <pc:docMk/>
          <pc:sldMk cId="1368090797" sldId="264"/>
        </pc:sldMkLst>
        <pc:spChg chg="mod">
          <ac:chgData name="Carmen Morcom" userId="03db2084-e429-4720-98da-423d4216dbc2" providerId="ADAL" clId="{3FD6CB90-1CF9-4F74-B3FA-D3B6BBB7A93B}" dt="2023-06-26T13:54:34.284" v="1578" actId="20577"/>
          <ac:spMkLst>
            <pc:docMk/>
            <pc:sldMk cId="1368090797" sldId="264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42:01.483" v="1086" actId="207"/>
          <ac:spMkLst>
            <pc:docMk/>
            <pc:sldMk cId="1368090797" sldId="264"/>
            <ac:spMk id="3" creationId="{00000000-0000-0000-0000-000000000000}"/>
          </ac:spMkLst>
        </pc:spChg>
        <pc:spChg chg="add del mod">
          <ac:chgData name="Carmen Morcom" userId="03db2084-e429-4720-98da-423d4216dbc2" providerId="ADAL" clId="{3FD6CB90-1CF9-4F74-B3FA-D3B6BBB7A93B}" dt="2023-06-22T12:43:07.989" v="1131" actId="478"/>
          <ac:spMkLst>
            <pc:docMk/>
            <pc:sldMk cId="1368090797" sldId="264"/>
            <ac:spMk id="4" creationId="{48D57948-CB7D-4CCA-B863-6E7CD382A887}"/>
          </ac:spMkLst>
        </pc:spChg>
        <pc:picChg chg="add mod modCrop">
          <ac:chgData name="Carmen Morcom" userId="03db2084-e429-4720-98da-423d4216dbc2" providerId="ADAL" clId="{3FD6CB90-1CF9-4F74-B3FA-D3B6BBB7A93B}" dt="2023-06-22T12:52:43.701" v="1354" actId="1076"/>
          <ac:picMkLst>
            <pc:docMk/>
            <pc:sldMk cId="1368090797" sldId="264"/>
            <ac:picMk id="4098" creationId="{0DF90F34-F197-4FBB-A80A-8ECCD153D4D7}"/>
          </ac:picMkLst>
        </pc:picChg>
      </pc:sldChg>
      <pc:sldChg chg="addSp delSp modSp">
        <pc:chgData name="Carmen Morcom" userId="03db2084-e429-4720-98da-423d4216dbc2" providerId="ADAL" clId="{3FD6CB90-1CF9-4F74-B3FA-D3B6BBB7A93B}" dt="2023-06-22T13:08:11.033" v="1499" actId="207"/>
        <pc:sldMkLst>
          <pc:docMk/>
          <pc:sldMk cId="2551740907" sldId="265"/>
        </pc:sldMkLst>
        <pc:spChg chg="del mod">
          <ac:chgData name="Carmen Morcom" userId="03db2084-e429-4720-98da-423d4216dbc2" providerId="ADAL" clId="{3FD6CB90-1CF9-4F74-B3FA-D3B6BBB7A93B}" dt="2023-06-22T12:54:45.369" v="1364" actId="478"/>
          <ac:spMkLst>
            <pc:docMk/>
            <pc:sldMk cId="2551740907" sldId="265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3:08:11.033" v="1499" actId="207"/>
          <ac:spMkLst>
            <pc:docMk/>
            <pc:sldMk cId="2551740907" sldId="265"/>
            <ac:spMk id="3" creationId="{00000000-0000-0000-0000-000000000000}"/>
          </ac:spMkLst>
        </pc:spChg>
        <pc:spChg chg="add del mod">
          <ac:chgData name="Carmen Morcom" userId="03db2084-e429-4720-98da-423d4216dbc2" providerId="ADAL" clId="{3FD6CB90-1CF9-4F74-B3FA-D3B6BBB7A93B}" dt="2023-06-22T12:55:00.533" v="1366"/>
          <ac:spMkLst>
            <pc:docMk/>
            <pc:sldMk cId="2551740907" sldId="265"/>
            <ac:spMk id="5" creationId="{5EC6651D-F6E5-45E8-8790-0B8E4486B895}"/>
          </ac:spMkLst>
        </pc:spChg>
        <pc:picChg chg="add mod">
          <ac:chgData name="Carmen Morcom" userId="03db2084-e429-4720-98da-423d4216dbc2" providerId="ADAL" clId="{3FD6CB90-1CF9-4F74-B3FA-D3B6BBB7A93B}" dt="2023-06-22T12:55:37.475" v="1374" actId="1076"/>
          <ac:picMkLst>
            <pc:docMk/>
            <pc:sldMk cId="2551740907" sldId="265"/>
            <ac:picMk id="6" creationId="{8418F522-6E6A-46EE-BDF4-FEB66A4027E9}"/>
          </ac:picMkLst>
        </pc:picChg>
      </pc:sldChg>
      <pc:sldChg chg="modSp ord">
        <pc:chgData name="Carmen Morcom" userId="03db2084-e429-4720-98da-423d4216dbc2" providerId="ADAL" clId="{3FD6CB90-1CF9-4F74-B3FA-D3B6BBB7A93B}" dt="2023-06-22T13:14:40.385" v="1568" actId="207"/>
        <pc:sldMkLst>
          <pc:docMk/>
          <pc:sldMk cId="267698160" sldId="267"/>
        </pc:sldMkLst>
        <pc:spChg chg="mod">
          <ac:chgData name="Carmen Morcom" userId="03db2084-e429-4720-98da-423d4216dbc2" providerId="ADAL" clId="{3FD6CB90-1CF9-4F74-B3FA-D3B6BBB7A93B}" dt="2023-06-22T13:14:40.385" v="1568" actId="207"/>
          <ac:spMkLst>
            <pc:docMk/>
            <pc:sldMk cId="267698160" sldId="267"/>
            <ac:spMk id="2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44:20.796" v="1157" actId="207"/>
          <ac:spMkLst>
            <pc:docMk/>
            <pc:sldMk cId="267698160" sldId="267"/>
            <ac:spMk id="3" creationId="{00000000-0000-0000-0000-000000000000}"/>
          </ac:spMkLst>
        </pc:spChg>
      </pc:sldChg>
      <pc:sldChg chg="addSp delSp modSp">
        <pc:chgData name="Carmen Morcom" userId="03db2084-e429-4720-98da-423d4216dbc2" providerId="ADAL" clId="{3FD6CB90-1CF9-4F74-B3FA-D3B6BBB7A93B}" dt="2023-06-22T13:12:46.209" v="1557" actId="14100"/>
        <pc:sldMkLst>
          <pc:docMk/>
          <pc:sldMk cId="4150808182" sldId="268"/>
        </pc:sldMkLst>
        <pc:spChg chg="del">
          <ac:chgData name="Carmen Morcom" userId="03db2084-e429-4720-98da-423d4216dbc2" providerId="ADAL" clId="{3FD6CB90-1CF9-4F74-B3FA-D3B6BBB7A93B}" dt="2023-06-22T13:07:59.691" v="1496" actId="478"/>
          <ac:spMkLst>
            <pc:docMk/>
            <pc:sldMk cId="4150808182" sldId="268"/>
            <ac:spMk id="2" creationId="{396482F6-129D-4924-A527-AA6B2F1AF710}"/>
          </ac:spMkLst>
        </pc:spChg>
        <pc:spChg chg="del mod">
          <ac:chgData name="Carmen Morcom" userId="03db2084-e429-4720-98da-423d4216dbc2" providerId="ADAL" clId="{3FD6CB90-1CF9-4F74-B3FA-D3B6BBB7A93B}" dt="2023-06-22T13:09:58.214" v="1518" actId="478"/>
          <ac:spMkLst>
            <pc:docMk/>
            <pc:sldMk cId="4150808182" sldId="268"/>
            <ac:spMk id="3" creationId="{919229AE-DFCA-4C3C-96D5-89A7502C7192}"/>
          </ac:spMkLst>
        </pc:spChg>
        <pc:spChg chg="add del mod">
          <ac:chgData name="Carmen Morcom" userId="03db2084-e429-4720-98da-423d4216dbc2" providerId="ADAL" clId="{3FD6CB90-1CF9-4F74-B3FA-D3B6BBB7A93B}" dt="2023-06-22T13:09:16.056" v="1502"/>
          <ac:spMkLst>
            <pc:docMk/>
            <pc:sldMk cId="4150808182" sldId="268"/>
            <ac:spMk id="5" creationId="{67188588-3D6F-4D99-BA78-808C2D606CFF}"/>
          </ac:spMkLst>
        </pc:spChg>
        <pc:spChg chg="add mod">
          <ac:chgData name="Carmen Morcom" userId="03db2084-e429-4720-98da-423d4216dbc2" providerId="ADAL" clId="{3FD6CB90-1CF9-4F74-B3FA-D3B6BBB7A93B}" dt="2023-06-22T13:10:46.071" v="1538" actId="403"/>
          <ac:spMkLst>
            <pc:docMk/>
            <pc:sldMk cId="4150808182" sldId="268"/>
            <ac:spMk id="7" creationId="{7208CA49-8511-4892-B959-FBDCE3C60FEC}"/>
          </ac:spMkLst>
        </pc:spChg>
        <pc:picChg chg="add mod">
          <ac:chgData name="Carmen Morcom" userId="03db2084-e429-4720-98da-423d4216dbc2" providerId="ADAL" clId="{3FD6CB90-1CF9-4F74-B3FA-D3B6BBB7A93B}" dt="2023-06-22T13:12:46.209" v="1557" actId="14100"/>
          <ac:picMkLst>
            <pc:docMk/>
            <pc:sldMk cId="4150808182" sldId="268"/>
            <ac:picMk id="6" creationId="{1EFA94C0-78FF-4D59-A09C-2316FF4CCFFF}"/>
          </ac:picMkLst>
        </pc:picChg>
      </pc:sldChg>
      <pc:sldChg chg="addSp modSp">
        <pc:chgData name="Carmen Morcom" userId="03db2084-e429-4720-98da-423d4216dbc2" providerId="ADAL" clId="{3FD6CB90-1CF9-4F74-B3FA-D3B6BBB7A93B}" dt="2023-06-22T13:13:48.566" v="1562" actId="14100"/>
        <pc:sldMkLst>
          <pc:docMk/>
          <pc:sldMk cId="1165454107" sldId="269"/>
        </pc:sldMkLst>
        <pc:spChg chg="mod">
          <ac:chgData name="Carmen Morcom" userId="03db2084-e429-4720-98da-423d4216dbc2" providerId="ADAL" clId="{3FD6CB90-1CF9-4F74-B3FA-D3B6BBB7A93B}" dt="2023-06-22T13:13:01.231" v="1559" actId="207"/>
          <ac:spMkLst>
            <pc:docMk/>
            <pc:sldMk cId="1165454107" sldId="269"/>
            <ac:spMk id="3" creationId="{601057BE-6B76-4D84-9E51-36A45E6D3135}"/>
          </ac:spMkLst>
        </pc:spChg>
        <pc:picChg chg="add mod">
          <ac:chgData name="Carmen Morcom" userId="03db2084-e429-4720-98da-423d4216dbc2" providerId="ADAL" clId="{3FD6CB90-1CF9-4F74-B3FA-D3B6BBB7A93B}" dt="2023-06-22T13:13:48.566" v="1562" actId="14100"/>
          <ac:picMkLst>
            <pc:docMk/>
            <pc:sldMk cId="1165454107" sldId="269"/>
            <ac:picMk id="6146" creationId="{D39C87B8-CC99-41F4-BD80-70D32DC3740E}"/>
          </ac:picMkLst>
        </pc:picChg>
      </pc:sldChg>
      <pc:sldChg chg="addSp modSp">
        <pc:chgData name="Carmen Morcom" userId="03db2084-e429-4720-98da-423d4216dbc2" providerId="ADAL" clId="{3FD6CB90-1CF9-4F74-B3FA-D3B6BBB7A93B}" dt="2023-06-22T12:50:41.815" v="1344" actId="1076"/>
        <pc:sldMkLst>
          <pc:docMk/>
          <pc:sldMk cId="994272031" sldId="270"/>
        </pc:sldMkLst>
        <pc:spChg chg="mod">
          <ac:chgData name="Carmen Morcom" userId="03db2084-e429-4720-98da-423d4216dbc2" providerId="ADAL" clId="{3FD6CB90-1CF9-4F74-B3FA-D3B6BBB7A93B}" dt="2023-06-22T12:33:10.343" v="849" actId="5793"/>
          <ac:spMkLst>
            <pc:docMk/>
            <pc:sldMk cId="994272031" sldId="270"/>
            <ac:spMk id="2" creationId="{4DB55A6E-034B-4188-8E2B-66FF33D1D9B5}"/>
          </ac:spMkLst>
        </pc:spChg>
        <pc:spChg chg="mod">
          <ac:chgData name="Carmen Morcom" userId="03db2084-e429-4720-98da-423d4216dbc2" providerId="ADAL" clId="{3FD6CB90-1CF9-4F74-B3FA-D3B6BBB7A93B}" dt="2023-06-22T12:32:41.942" v="831" actId="207"/>
          <ac:spMkLst>
            <pc:docMk/>
            <pc:sldMk cId="994272031" sldId="270"/>
            <ac:spMk id="3" creationId="{8AE8858E-00A9-4AA9-A6AA-4FCF5670AF53}"/>
          </ac:spMkLst>
        </pc:spChg>
        <pc:picChg chg="add mod">
          <ac:chgData name="Carmen Morcom" userId="03db2084-e429-4720-98da-423d4216dbc2" providerId="ADAL" clId="{3FD6CB90-1CF9-4F74-B3FA-D3B6BBB7A93B}" dt="2023-06-22T12:50:41.815" v="1344" actId="1076"/>
          <ac:picMkLst>
            <pc:docMk/>
            <pc:sldMk cId="994272031" sldId="270"/>
            <ac:picMk id="3074" creationId="{E6F9FF40-F8AE-4622-9342-ECF15D0515E3}"/>
          </ac:picMkLst>
        </pc:picChg>
      </pc:sldChg>
      <pc:sldChg chg="addSp delSp modSp setBg">
        <pc:chgData name="Carmen Morcom" userId="03db2084-e429-4720-98da-423d4216dbc2" providerId="ADAL" clId="{3FD6CB90-1CF9-4F74-B3FA-D3B6BBB7A93B}" dt="2023-06-22T12:07:16.899" v="110" actId="478"/>
        <pc:sldMkLst>
          <pc:docMk/>
          <pc:sldMk cId="2970369682" sldId="284"/>
        </pc:sldMkLst>
        <pc:spChg chg="add del mod">
          <ac:chgData name="Carmen Morcom" userId="03db2084-e429-4720-98da-423d4216dbc2" providerId="ADAL" clId="{3FD6CB90-1CF9-4F74-B3FA-D3B6BBB7A93B}" dt="2023-06-22T12:05:28.152" v="94" actId="478"/>
          <ac:spMkLst>
            <pc:docMk/>
            <pc:sldMk cId="2970369682" sldId="284"/>
            <ac:spMk id="2" creationId="{117FB016-4BD4-493B-8BB5-309A421D46D1}"/>
          </ac:spMkLst>
        </pc:spChg>
        <pc:spChg chg="add mod ord">
          <ac:chgData name="Carmen Morcom" userId="03db2084-e429-4720-98da-423d4216dbc2" providerId="ADAL" clId="{3FD6CB90-1CF9-4F74-B3FA-D3B6BBB7A93B}" dt="2023-06-22T12:06:23.978" v="103" actId="166"/>
          <ac:spMkLst>
            <pc:docMk/>
            <pc:sldMk cId="2970369682" sldId="284"/>
            <ac:spMk id="13" creationId="{907AC3DC-D577-41E3-88BA-0A7A5DB558D4}"/>
          </ac:spMkLst>
        </pc:spChg>
        <pc:picChg chg="mod">
          <ac:chgData name="Carmen Morcom" userId="03db2084-e429-4720-98da-423d4216dbc2" providerId="ADAL" clId="{3FD6CB90-1CF9-4F74-B3FA-D3B6BBB7A93B}" dt="2023-06-22T12:03:59.787" v="83" actId="1076"/>
          <ac:picMkLst>
            <pc:docMk/>
            <pc:sldMk cId="2970369682" sldId="284"/>
            <ac:picMk id="4" creationId="{49B7FD2D-116B-48A3-BA87-C930A76E285C}"/>
          </ac:picMkLst>
        </pc:picChg>
        <pc:picChg chg="mod">
          <ac:chgData name="Carmen Morcom" userId="03db2084-e429-4720-98da-423d4216dbc2" providerId="ADAL" clId="{3FD6CB90-1CF9-4F74-B3FA-D3B6BBB7A93B}" dt="2023-06-22T12:03:54.799" v="82" actId="1076"/>
          <ac:picMkLst>
            <pc:docMk/>
            <pc:sldMk cId="2970369682" sldId="284"/>
            <ac:picMk id="5" creationId="{09766DD7-5676-4BDA-ACDA-AA3E0CC76B27}"/>
          </ac:picMkLst>
        </pc:picChg>
        <pc:picChg chg="mod modCrop">
          <ac:chgData name="Carmen Morcom" userId="03db2084-e429-4720-98da-423d4216dbc2" providerId="ADAL" clId="{3FD6CB90-1CF9-4F74-B3FA-D3B6BBB7A93B}" dt="2023-06-22T12:06:52.534" v="108" actId="732"/>
          <ac:picMkLst>
            <pc:docMk/>
            <pc:sldMk cId="2970369682" sldId="284"/>
            <ac:picMk id="6" creationId="{7E03A26C-8A61-45CA-B70C-CE49A25E114F}"/>
          </ac:picMkLst>
        </pc:picChg>
        <pc:picChg chg="mod ord">
          <ac:chgData name="Carmen Morcom" userId="03db2084-e429-4720-98da-423d4216dbc2" providerId="ADAL" clId="{3FD6CB90-1CF9-4F74-B3FA-D3B6BBB7A93B}" dt="2023-06-22T12:06:14.479" v="102" actId="166"/>
          <ac:picMkLst>
            <pc:docMk/>
            <pc:sldMk cId="2970369682" sldId="284"/>
            <ac:picMk id="8" creationId="{DD773E6C-D1CD-4170-88BC-0E0C9E0097F4}"/>
          </ac:picMkLst>
        </pc:picChg>
        <pc:picChg chg="mod ord">
          <ac:chgData name="Carmen Morcom" userId="03db2084-e429-4720-98da-423d4216dbc2" providerId="ADAL" clId="{3FD6CB90-1CF9-4F74-B3FA-D3B6BBB7A93B}" dt="2023-06-22T12:07:09.759" v="109" actId="1076"/>
          <ac:picMkLst>
            <pc:docMk/>
            <pc:sldMk cId="2970369682" sldId="284"/>
            <ac:picMk id="9" creationId="{A70A0E5D-DCA6-4222-9A60-17B3BA13AE2A}"/>
          </ac:picMkLst>
        </pc:picChg>
        <pc:picChg chg="mod">
          <ac:chgData name="Carmen Morcom" userId="03db2084-e429-4720-98da-423d4216dbc2" providerId="ADAL" clId="{3FD6CB90-1CF9-4F74-B3FA-D3B6BBB7A93B}" dt="2023-06-22T12:04:10.861" v="85" actId="14100"/>
          <ac:picMkLst>
            <pc:docMk/>
            <pc:sldMk cId="2970369682" sldId="284"/>
            <ac:picMk id="10" creationId="{62DA2397-C510-4C70-943D-076E0C4B305C}"/>
          </ac:picMkLst>
        </pc:picChg>
        <pc:picChg chg="del mod">
          <ac:chgData name="Carmen Morcom" userId="03db2084-e429-4720-98da-423d4216dbc2" providerId="ADAL" clId="{3FD6CB90-1CF9-4F74-B3FA-D3B6BBB7A93B}" dt="2023-06-22T12:07:16.899" v="110" actId="478"/>
          <ac:picMkLst>
            <pc:docMk/>
            <pc:sldMk cId="2970369682" sldId="284"/>
            <ac:picMk id="11" creationId="{9A7DA771-3F70-4000-AA9A-F85BB0FC77AB}"/>
          </ac:picMkLst>
        </pc:picChg>
        <pc:picChg chg="mod">
          <ac:chgData name="Carmen Morcom" userId="03db2084-e429-4720-98da-423d4216dbc2" providerId="ADAL" clId="{3FD6CB90-1CF9-4F74-B3FA-D3B6BBB7A93B}" dt="2023-06-22T12:06:34.258" v="105" actId="14100"/>
          <ac:picMkLst>
            <pc:docMk/>
            <pc:sldMk cId="2970369682" sldId="284"/>
            <ac:picMk id="12" creationId="{7D05212C-62E7-4F24-9D13-F57239998BC4}"/>
          </ac:picMkLst>
        </pc:picChg>
      </pc:sldChg>
      <pc:sldChg chg="modSp add">
        <pc:chgData name="Carmen Morcom" userId="03db2084-e429-4720-98da-423d4216dbc2" providerId="ADAL" clId="{3FD6CB90-1CF9-4F74-B3FA-D3B6BBB7A93B}" dt="2023-06-22T12:17:13.174" v="772" actId="255"/>
        <pc:sldMkLst>
          <pc:docMk/>
          <pc:sldMk cId="3809187805" sldId="285"/>
        </pc:sldMkLst>
        <pc:spChg chg="mod">
          <ac:chgData name="Carmen Morcom" userId="03db2084-e429-4720-98da-423d4216dbc2" providerId="ADAL" clId="{3FD6CB90-1CF9-4F74-B3FA-D3B6BBB7A93B}" dt="2023-06-22T12:17:13.174" v="772" actId="255"/>
          <ac:spMkLst>
            <pc:docMk/>
            <pc:sldMk cId="3809187805" sldId="285"/>
            <ac:spMk id="2" creationId="{00000000-0000-0000-0000-000000000000}"/>
          </ac:spMkLst>
        </pc:spChg>
      </pc:sldChg>
      <pc:sldChg chg="addSp delSp modSp add">
        <pc:chgData name="Carmen Morcom" userId="03db2084-e429-4720-98da-423d4216dbc2" providerId="ADAL" clId="{3FD6CB90-1CF9-4F74-B3FA-D3B6BBB7A93B}" dt="2023-06-26T13:57:26.020" v="1660"/>
        <pc:sldMkLst>
          <pc:docMk/>
          <pc:sldMk cId="618762894" sldId="286"/>
        </pc:sldMkLst>
        <pc:spChg chg="mod">
          <ac:chgData name="Carmen Morcom" userId="03db2084-e429-4720-98da-423d4216dbc2" providerId="ADAL" clId="{3FD6CB90-1CF9-4F74-B3FA-D3B6BBB7A93B}" dt="2023-06-22T12:32:36.243" v="830" actId="207"/>
          <ac:spMkLst>
            <pc:docMk/>
            <pc:sldMk cId="618762894" sldId="286"/>
            <ac:spMk id="3" creationId="{00000000-0000-0000-0000-000000000000}"/>
          </ac:spMkLst>
        </pc:spChg>
        <pc:spChg chg="mod">
          <ac:chgData name="Carmen Morcom" userId="03db2084-e429-4720-98da-423d4216dbc2" providerId="ADAL" clId="{3FD6CB90-1CF9-4F74-B3FA-D3B6BBB7A93B}" dt="2023-06-22T12:21:23.852" v="795" actId="20577"/>
          <ac:spMkLst>
            <pc:docMk/>
            <pc:sldMk cId="618762894" sldId="286"/>
            <ac:spMk id="7" creationId="{71B85C37-51F3-4785-808F-061E1EE5375A}"/>
          </ac:spMkLst>
        </pc:spChg>
        <pc:graphicFrameChg chg="add mod modGraphic">
          <ac:chgData name="Carmen Morcom" userId="03db2084-e429-4720-98da-423d4216dbc2" providerId="ADAL" clId="{3FD6CB90-1CF9-4F74-B3FA-D3B6BBB7A93B}" dt="2023-06-26T13:57:26.020" v="1660"/>
          <ac:graphicFrameMkLst>
            <pc:docMk/>
            <pc:sldMk cId="618762894" sldId="286"/>
            <ac:graphicFrameMk id="2" creationId="{43A5A4E6-1942-433A-B5B6-062ECB6E6099}"/>
          </ac:graphicFrameMkLst>
        </pc:graphicFrameChg>
        <pc:graphicFrameChg chg="del">
          <ac:chgData name="Carmen Morcom" userId="03db2084-e429-4720-98da-423d4216dbc2" providerId="ADAL" clId="{3FD6CB90-1CF9-4F74-B3FA-D3B6BBB7A93B}" dt="2023-06-22T12:21:26.832" v="796" actId="478"/>
          <ac:graphicFrameMkLst>
            <pc:docMk/>
            <pc:sldMk cId="618762894" sldId="286"/>
            <ac:graphicFrameMk id="6" creationId="{BB0B48CC-1C03-4000-9DF5-73E206AE0F18}"/>
          </ac:graphicFrameMkLst>
        </pc:graphicFrameChg>
      </pc:sldChg>
      <pc:sldChg chg="addSp modSp add">
        <pc:chgData name="Carmen Morcom" userId="03db2084-e429-4720-98da-423d4216dbc2" providerId="ADAL" clId="{3FD6CB90-1CF9-4F74-B3FA-D3B6BBB7A93B}" dt="2023-06-26T13:56:04.235" v="1614" actId="20577"/>
        <pc:sldMkLst>
          <pc:docMk/>
          <pc:sldMk cId="3238771760" sldId="287"/>
        </pc:sldMkLst>
        <pc:spChg chg="mod">
          <ac:chgData name="Carmen Morcom" userId="03db2084-e429-4720-98da-423d4216dbc2" providerId="ADAL" clId="{3FD6CB90-1CF9-4F74-B3FA-D3B6BBB7A93B}" dt="2023-06-22T12:39:12.037" v="1083" actId="20577"/>
          <ac:spMkLst>
            <pc:docMk/>
            <pc:sldMk cId="3238771760" sldId="287"/>
            <ac:spMk id="2" creationId="{4DB55A6E-034B-4188-8E2B-66FF33D1D9B5}"/>
          </ac:spMkLst>
        </pc:spChg>
        <pc:spChg chg="mod">
          <ac:chgData name="Carmen Morcom" userId="03db2084-e429-4720-98da-423d4216dbc2" providerId="ADAL" clId="{3FD6CB90-1CF9-4F74-B3FA-D3B6BBB7A93B}" dt="2023-06-22T12:37:14.338" v="993" actId="1076"/>
          <ac:spMkLst>
            <pc:docMk/>
            <pc:sldMk cId="3238771760" sldId="287"/>
            <ac:spMk id="3" creationId="{8AE8858E-00A9-4AA9-A6AA-4FCF5670AF53}"/>
          </ac:spMkLst>
        </pc:spChg>
        <pc:spChg chg="add mod">
          <ac:chgData name="Carmen Morcom" userId="03db2084-e429-4720-98da-423d4216dbc2" providerId="ADAL" clId="{3FD6CB90-1CF9-4F74-B3FA-D3B6BBB7A93B}" dt="2023-06-26T13:56:04.235" v="1614" actId="20577"/>
          <ac:spMkLst>
            <pc:docMk/>
            <pc:sldMk cId="3238771760" sldId="287"/>
            <ac:spMk id="4" creationId="{4E550B04-F283-47EB-90BE-BFBD82D96CD7}"/>
          </ac:spMkLst>
        </pc:spChg>
        <pc:spChg chg="add mod">
          <ac:chgData name="Carmen Morcom" userId="03db2084-e429-4720-98da-423d4216dbc2" providerId="ADAL" clId="{3FD6CB90-1CF9-4F74-B3FA-D3B6BBB7A93B}" dt="2023-06-22T13:23:01.584" v="1577" actId="20577"/>
          <ac:spMkLst>
            <pc:docMk/>
            <pc:sldMk cId="3238771760" sldId="287"/>
            <ac:spMk id="5" creationId="{7E791EB3-BFF7-4C0A-9CDE-B17E540A191F}"/>
          </ac:spMkLst>
        </pc:spChg>
      </pc:sldChg>
      <pc:sldChg chg="addSp delSp modSp add">
        <pc:chgData name="Carmen Morcom" userId="03db2084-e429-4720-98da-423d4216dbc2" providerId="ADAL" clId="{3FD6CB90-1CF9-4F74-B3FA-D3B6BBB7A93B}" dt="2023-06-22T13:14:02.407" v="1563" actId="20577"/>
        <pc:sldMkLst>
          <pc:docMk/>
          <pc:sldMk cId="2933187350" sldId="288"/>
        </pc:sldMkLst>
        <pc:spChg chg="mod">
          <ac:chgData name="Carmen Morcom" userId="03db2084-e429-4720-98da-423d4216dbc2" providerId="ADAL" clId="{3FD6CB90-1CF9-4F74-B3FA-D3B6BBB7A93B}" dt="2023-06-22T13:14:02.407" v="1563" actId="20577"/>
          <ac:spMkLst>
            <pc:docMk/>
            <pc:sldMk cId="2933187350" sldId="288"/>
            <ac:spMk id="2" creationId="{00000000-0000-0000-0000-000000000000}"/>
          </ac:spMkLst>
        </pc:spChg>
        <pc:spChg chg="del">
          <ac:chgData name="Carmen Morcom" userId="03db2084-e429-4720-98da-423d4216dbc2" providerId="ADAL" clId="{3FD6CB90-1CF9-4F74-B3FA-D3B6BBB7A93B}" dt="2023-06-22T12:55:50.110" v="1375" actId="478"/>
          <ac:spMkLst>
            <pc:docMk/>
            <pc:sldMk cId="2933187350" sldId="288"/>
            <ac:spMk id="3" creationId="{00000000-0000-0000-0000-000000000000}"/>
          </ac:spMkLst>
        </pc:spChg>
        <pc:spChg chg="add mod">
          <ac:chgData name="Carmen Morcom" userId="03db2084-e429-4720-98da-423d4216dbc2" providerId="ADAL" clId="{3FD6CB90-1CF9-4F74-B3FA-D3B6BBB7A93B}" dt="2023-06-22T13:08:07.735" v="1498" actId="207"/>
          <ac:spMkLst>
            <pc:docMk/>
            <pc:sldMk cId="2933187350" sldId="288"/>
            <ac:spMk id="5" creationId="{E13903DA-8787-4C09-9E20-6533C5264967}"/>
          </ac:spMkLst>
        </pc:spChg>
        <pc:picChg chg="add mod modCrop">
          <ac:chgData name="Carmen Morcom" userId="03db2084-e429-4720-98da-423d4216dbc2" providerId="ADAL" clId="{3FD6CB90-1CF9-4F74-B3FA-D3B6BBB7A93B}" dt="2023-06-22T13:07:45.404" v="1495" actId="1076"/>
          <ac:picMkLst>
            <pc:docMk/>
            <pc:sldMk cId="2933187350" sldId="288"/>
            <ac:picMk id="5122" creationId="{9CA922D5-71E4-4567-A94C-50CB595EE40B}"/>
          </ac:picMkLst>
        </pc:picChg>
      </pc:sldChg>
      <pc:sldChg chg="addSp delSp modSp add">
        <pc:chgData name="Carmen Morcom" userId="03db2084-e429-4720-98da-423d4216dbc2" providerId="ADAL" clId="{3FD6CB90-1CF9-4F74-B3FA-D3B6BBB7A93B}" dt="2023-06-22T13:12:40.159" v="1556" actId="14100"/>
        <pc:sldMkLst>
          <pc:docMk/>
          <pc:sldMk cId="972927316" sldId="289"/>
        </pc:sldMkLst>
        <pc:spChg chg="add del mod">
          <ac:chgData name="Carmen Morcom" userId="03db2084-e429-4720-98da-423d4216dbc2" providerId="ADAL" clId="{3FD6CB90-1CF9-4F74-B3FA-D3B6BBB7A93B}" dt="2023-06-22T13:11:46.147" v="1543"/>
          <ac:spMkLst>
            <pc:docMk/>
            <pc:sldMk cId="972927316" sldId="289"/>
            <ac:spMk id="2" creationId="{2C41ADA4-854E-4323-8632-7A32B848AAD6}"/>
          </ac:spMkLst>
        </pc:spChg>
        <pc:spChg chg="mod">
          <ac:chgData name="Carmen Morcom" userId="03db2084-e429-4720-98da-423d4216dbc2" providerId="ADAL" clId="{3FD6CB90-1CF9-4F74-B3FA-D3B6BBB7A93B}" dt="2023-06-22T13:10:56.477" v="1541" actId="20577"/>
          <ac:spMkLst>
            <pc:docMk/>
            <pc:sldMk cId="972927316" sldId="289"/>
            <ac:spMk id="7" creationId="{7208CA49-8511-4892-B959-FBDCE3C60FEC}"/>
          </ac:spMkLst>
        </pc:spChg>
        <pc:picChg chg="add mod">
          <ac:chgData name="Carmen Morcom" userId="03db2084-e429-4720-98da-423d4216dbc2" providerId="ADAL" clId="{3FD6CB90-1CF9-4F74-B3FA-D3B6BBB7A93B}" dt="2023-06-22T13:12:40.159" v="1556" actId="14100"/>
          <ac:picMkLst>
            <pc:docMk/>
            <pc:sldMk cId="972927316" sldId="289"/>
            <ac:picMk id="3" creationId="{C7EF5A4B-2BE8-4475-8F8E-9CCF20D30303}"/>
          </ac:picMkLst>
        </pc:picChg>
        <pc:picChg chg="del">
          <ac:chgData name="Carmen Morcom" userId="03db2084-e429-4720-98da-423d4216dbc2" providerId="ADAL" clId="{3FD6CB90-1CF9-4F74-B3FA-D3B6BBB7A93B}" dt="2023-06-22T13:11:09.179" v="1542"/>
          <ac:picMkLst>
            <pc:docMk/>
            <pc:sldMk cId="972927316" sldId="289"/>
            <ac:picMk id="6" creationId="{1EFA94C0-78FF-4D59-A09C-2316FF4CCFFF}"/>
          </ac:picMkLst>
        </pc:picChg>
      </pc:sldChg>
      <pc:sldMasterChg chg="modSldLayout">
        <pc:chgData name="Carmen Morcom" userId="03db2084-e429-4720-98da-423d4216dbc2" providerId="ADAL" clId="{3FD6CB90-1CF9-4F74-B3FA-D3B6BBB7A93B}" dt="2023-06-22T12:05:06.014" v="92"/>
        <pc:sldMasterMkLst>
          <pc:docMk/>
          <pc:sldMasterMk cId="3150321260" sldId="2147483696"/>
        </pc:sldMasterMkLst>
        <pc:sldLayoutChg chg="setBg">
          <pc:chgData name="Carmen Morcom" userId="03db2084-e429-4720-98da-423d4216dbc2" providerId="ADAL" clId="{3FD6CB90-1CF9-4F74-B3FA-D3B6BBB7A93B}" dt="2023-06-22T12:05:06.014" v="92"/>
          <pc:sldLayoutMkLst>
            <pc:docMk/>
            <pc:sldMasterMk cId="3150321260" sldId="2147483696"/>
            <pc:sldLayoutMk cId="2687003254" sldId="2147483697"/>
          </pc:sldLayoutMkLst>
        </pc:sldLayoutChg>
        <pc:sldLayoutChg chg="setBg">
          <pc:chgData name="Carmen Morcom" userId="03db2084-e429-4720-98da-423d4216dbc2" providerId="ADAL" clId="{3FD6CB90-1CF9-4F74-B3FA-D3B6BBB7A93B}" dt="2023-06-22T12:05:06.014" v="92"/>
          <pc:sldLayoutMkLst>
            <pc:docMk/>
            <pc:sldMasterMk cId="3150321260" sldId="2147483696"/>
            <pc:sldLayoutMk cId="3257365261" sldId="214748370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032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076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224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659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863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244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14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681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6736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0698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6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2E6D0A84-B448-4941-9B85-1717B3159C26}" type="datetimeFigureOut">
              <a:rPr lang="en-GB" smtClean="0"/>
              <a:t>26/06/23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39D0A0D6-F737-4143-B411-F64899CE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0A0E5D-DCA6-4222-9A60-17B3BA13A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9" r="10343" b="42328"/>
          <a:stretch/>
        </p:blipFill>
        <p:spPr>
          <a:xfrm>
            <a:off x="6201049" y="0"/>
            <a:ext cx="2942951" cy="2586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7FD2D-116B-48A3-BA87-C930A76E2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34533"/>
          <a:stretch/>
        </p:blipFill>
        <p:spPr>
          <a:xfrm>
            <a:off x="3148498" y="3655312"/>
            <a:ext cx="2945869" cy="320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66DD7-5676-4BDA-ACDA-AA3E0CC76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3" y="3668794"/>
            <a:ext cx="3189206" cy="3189206"/>
          </a:xfrm>
          <a:prstGeom prst="rect">
            <a:avLst/>
          </a:prstGeom>
        </p:spPr>
      </p:pic>
      <p:pic>
        <p:nvPicPr>
          <p:cNvPr id="6" name="Picture 2" descr="Amazon.com: Eseres Nail Foil 3D Sparking Gold Flakes for Nails 6 Grids  Metallic Nail Glitter for Nail Art Design : Beauty &amp; Personal Care">
            <a:extLst>
              <a:ext uri="{FF2B5EF4-FFF2-40B4-BE49-F238E27FC236}">
                <a16:creationId xmlns:a16="http://schemas.microsoft.com/office/drawing/2014/main" id="{7E03A26C-8A61-45CA-B70C-CE49A25E1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"/>
          <a:stretch/>
        </p:blipFill>
        <p:spPr bwMode="auto">
          <a:xfrm>
            <a:off x="3662103" y="-20858"/>
            <a:ext cx="2782106" cy="29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12pcs Rhinestones Nail Art Decorations Crystal Diamond Design For Nails  Wheel Nail Accessories Manicure Tools - Rhinestones &amp; Decorations -  AliExpress">
            <a:extLst>
              <a:ext uri="{FF2B5EF4-FFF2-40B4-BE49-F238E27FC236}">
                <a16:creationId xmlns:a16="http://schemas.microsoft.com/office/drawing/2014/main" id="{62DA2397-C510-4C70-943D-076E0C4B3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3154" r="25559" b="39642"/>
          <a:stretch/>
        </p:blipFill>
        <p:spPr bwMode="auto">
          <a:xfrm>
            <a:off x="0" y="3704191"/>
            <a:ext cx="3189206" cy="31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 Simple Tricks To Make Painting Your Nails Easier - Simplemost">
            <a:extLst>
              <a:ext uri="{FF2B5EF4-FFF2-40B4-BE49-F238E27FC236}">
                <a16:creationId xmlns:a16="http://schemas.microsoft.com/office/drawing/2014/main" id="{7D05212C-62E7-4F24-9D13-F57239998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r="23797"/>
          <a:stretch/>
        </p:blipFill>
        <p:spPr bwMode="auto">
          <a:xfrm>
            <a:off x="1209625" y="-10347"/>
            <a:ext cx="3642858" cy="24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st Beautiful Nail Designs You Will Love To wear In 2021 : Blue marble  nails">
            <a:extLst>
              <a:ext uri="{FF2B5EF4-FFF2-40B4-BE49-F238E27FC236}">
                <a16:creationId xmlns:a16="http://schemas.microsoft.com/office/drawing/2014/main" id="{DD773E6C-D1CD-4170-88BC-0E0C9E00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"/>
            <a:ext cx="1835696" cy="29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7AC3DC-D577-41E3-88BA-0A7A5DB558D4}"/>
              </a:ext>
            </a:extLst>
          </p:cNvPr>
          <p:cNvSpPr txBox="1"/>
          <p:nvPr/>
        </p:nvSpPr>
        <p:spPr>
          <a:xfrm>
            <a:off x="588984" y="2420195"/>
            <a:ext cx="806489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70C0"/>
                </a:solidFill>
              </a:rPr>
              <a:t>Nail Services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</a:rPr>
              <a:t>@ Cornwall College St Austell </a:t>
            </a:r>
          </a:p>
        </p:txBody>
      </p:sp>
    </p:spTree>
    <p:extLst>
      <p:ext uri="{BB962C8B-B14F-4D97-AF65-F5344CB8AC3E}">
        <p14:creationId xmlns:p14="http://schemas.microsoft.com/office/powerpoint/2010/main" val="29703696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EEP sessions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919" y="1916832"/>
            <a:ext cx="8568951" cy="3450696"/>
          </a:xfrm>
        </p:spPr>
        <p:txBody>
          <a:bodyPr/>
          <a:lstStyle/>
          <a:p>
            <a:r>
              <a:rPr lang="en-GB" dirty="0"/>
              <a:t>Employability, Enrichment and Pastoral</a:t>
            </a:r>
          </a:p>
          <a:p>
            <a:r>
              <a:rPr lang="en-GB" dirty="0"/>
              <a:t>Workshops and trips</a:t>
            </a:r>
          </a:p>
          <a:p>
            <a:r>
              <a:rPr lang="en-GB" dirty="0"/>
              <a:t>End of year celebration </a:t>
            </a:r>
          </a:p>
          <a:p>
            <a:r>
              <a:rPr lang="en-GB" dirty="0"/>
              <a:t>Preparation for industry and careers</a:t>
            </a:r>
          </a:p>
          <a:p>
            <a:r>
              <a:rPr lang="en-GB" dirty="0"/>
              <a:t>Health and well being</a:t>
            </a:r>
          </a:p>
        </p:txBody>
      </p:sp>
      <p:pic>
        <p:nvPicPr>
          <p:cNvPr id="4098" name="Picture 2" descr="Photo">
            <a:extLst>
              <a:ext uri="{FF2B5EF4-FFF2-40B4-BE49-F238E27FC236}">
                <a16:creationId xmlns:a16="http://schemas.microsoft.com/office/drawing/2014/main" id="{0DF90F34-F197-4FBB-A80A-8ECCD153D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25850" r="12304" b="11151"/>
          <a:stretch/>
        </p:blipFill>
        <p:spPr bwMode="auto">
          <a:xfrm>
            <a:off x="5292080" y="2428930"/>
            <a:ext cx="2980028" cy="40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07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1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Dress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18F522-6E6A-46EE-BDF4-FEB66A402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40768"/>
            <a:ext cx="5348197" cy="51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090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919" y="1620064"/>
            <a:ext cx="7815006" cy="4569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 </a:t>
            </a:r>
            <a:r>
              <a:rPr lang="en-GB" sz="1800" b="1" dirty="0"/>
              <a:t>Absentee procedure</a:t>
            </a:r>
          </a:p>
          <a:p>
            <a:pPr marL="0" indent="0">
              <a:buNone/>
            </a:pPr>
            <a:r>
              <a:rPr lang="en-GB" sz="1800" dirty="0"/>
              <a:t>100% attendance within first 42 days</a:t>
            </a:r>
          </a:p>
          <a:p>
            <a:pPr marL="0" indent="0">
              <a:buNone/>
            </a:pPr>
            <a:r>
              <a:rPr lang="en-GB" sz="1800" dirty="0"/>
              <a:t>95% for remainder of the year</a:t>
            </a:r>
          </a:p>
          <a:p>
            <a:pPr marL="0" indent="0">
              <a:buNone/>
            </a:pPr>
            <a:r>
              <a:rPr lang="en-GB" sz="1800" b="1" dirty="0"/>
              <a:t>Important!</a:t>
            </a:r>
          </a:p>
          <a:p>
            <a:pPr marL="0" indent="0">
              <a:buNone/>
            </a:pPr>
            <a:r>
              <a:rPr lang="en-GB" sz="1800" dirty="0"/>
              <a:t>Report absence before 9am </a:t>
            </a:r>
          </a:p>
          <a:p>
            <a:pPr marL="0" indent="0">
              <a:buNone/>
            </a:pPr>
            <a:r>
              <a:rPr lang="en-GB" sz="1800" dirty="0"/>
              <a:t>www.cornwall.ac.uk/absence</a:t>
            </a:r>
          </a:p>
          <a:p>
            <a:pPr marL="0" indent="0">
              <a:buNone/>
            </a:pPr>
            <a:r>
              <a:rPr lang="en-GB" sz="1800" dirty="0"/>
              <a:t>0330 123 2523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3903DA-8787-4C09-9E20-6533C526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05725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Absence </a:t>
            </a:r>
          </a:p>
        </p:txBody>
      </p:sp>
      <p:pic>
        <p:nvPicPr>
          <p:cNvPr id="5122" name="Picture 2" descr="6,300+ Sick Dog Funny Stock Photos, Pictures &amp; Royalty-Free Images - iStock">
            <a:extLst>
              <a:ext uri="{FF2B5EF4-FFF2-40B4-BE49-F238E27FC236}">
                <a16:creationId xmlns:a16="http://schemas.microsoft.com/office/drawing/2014/main" id="{9CA922D5-71E4-4567-A94C-50CB595EE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14176"/>
          <a:stretch/>
        </p:blipFill>
        <p:spPr bwMode="auto">
          <a:xfrm>
            <a:off x="3995936" y="2420888"/>
            <a:ext cx="4176464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873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FA94C0-78FF-4D59-A09C-2316FF4CC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32657"/>
            <a:ext cx="5644017" cy="5936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8CA49-8511-4892-B959-FBDCE3C60FEC}"/>
              </a:ext>
            </a:extLst>
          </p:cNvPr>
          <p:cNvSpPr txBox="1"/>
          <p:nvPr/>
        </p:nvSpPr>
        <p:spPr>
          <a:xfrm>
            <a:off x="467544" y="4766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1508081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8CA49-8511-4892-B959-FBDCE3C60FEC}"/>
              </a:ext>
            </a:extLst>
          </p:cNvPr>
          <p:cNvSpPr txBox="1"/>
          <p:nvPr/>
        </p:nvSpPr>
        <p:spPr>
          <a:xfrm>
            <a:off x="467544" y="4766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Level 3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7EF5A4B-2BE8-4475-8F8E-9CCF20D3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332656"/>
            <a:ext cx="4924792" cy="62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731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057BE-6B76-4D84-9E51-36A45E6D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548680"/>
            <a:ext cx="8079581" cy="165819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ED3E4-8712-4E14-8D65-EAE9E7D9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 for me?</a:t>
            </a:r>
          </a:p>
        </p:txBody>
      </p:sp>
      <p:pic>
        <p:nvPicPr>
          <p:cNvPr id="6146" name="Picture 2" descr="How to Ask Polite Questions in English">
            <a:extLst>
              <a:ext uri="{FF2B5EF4-FFF2-40B4-BE49-F238E27FC236}">
                <a16:creationId xmlns:a16="http://schemas.microsoft.com/office/drawing/2014/main" id="{D39C87B8-CC99-41F4-BD80-70D32DC3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492146"/>
            <a:ext cx="5821139" cy="43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541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Session Intent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Introduction to course and what to expect</a:t>
            </a:r>
          </a:p>
          <a:p>
            <a:r>
              <a:rPr lang="en-GB" dirty="0"/>
              <a:t>Course overview </a:t>
            </a:r>
          </a:p>
          <a:p>
            <a:r>
              <a:rPr lang="en-GB" dirty="0"/>
              <a:t>Timetables</a:t>
            </a:r>
          </a:p>
          <a:p>
            <a:r>
              <a:rPr lang="en-GB" dirty="0"/>
              <a:t>Dress code/absence</a:t>
            </a:r>
          </a:p>
          <a:p>
            <a:r>
              <a:rPr lang="en-GB" dirty="0"/>
              <a:t>Kits, uniform and stationary list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EEP sessions</a:t>
            </a:r>
          </a:p>
          <a:p>
            <a:r>
              <a:rPr lang="en-GB" dirty="0"/>
              <a:t>Summer Assignment</a:t>
            </a:r>
          </a:p>
          <a:p>
            <a:r>
              <a:rPr lang="en-GB" dirty="0"/>
              <a:t>Questions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9134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Assessment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138702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tx1"/>
                </a:solidFill>
              </a:rPr>
              <a:t>Theory</a:t>
            </a:r>
          </a:p>
          <a:p>
            <a:pPr marL="0" indent="0">
              <a:buNone/>
            </a:pPr>
            <a:r>
              <a:rPr lang="en-GB" sz="2600" dirty="0"/>
              <a:t>No assignments</a:t>
            </a:r>
            <a:r>
              <a:rPr lang="en-GB" sz="2600" b="1" dirty="0"/>
              <a:t> </a:t>
            </a:r>
          </a:p>
          <a:p>
            <a:pPr marL="0" indent="0">
              <a:buNone/>
            </a:pPr>
            <a:r>
              <a:rPr lang="en-GB" sz="2600" dirty="0"/>
              <a:t>Written and Online exams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chemeClr val="tx1"/>
                </a:solidFill>
              </a:rPr>
              <a:t>Practical </a:t>
            </a:r>
          </a:p>
          <a:p>
            <a:pPr marL="0" indent="0">
              <a:buNone/>
            </a:pPr>
            <a:r>
              <a:rPr lang="en-GB" sz="2600" dirty="0"/>
              <a:t>Build range </a:t>
            </a:r>
          </a:p>
          <a:p>
            <a:pPr marL="0" indent="0">
              <a:buNone/>
            </a:pPr>
            <a:r>
              <a:rPr lang="en-GB" sz="2600" dirty="0"/>
              <a:t>Practical assessments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76981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Introduction to the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33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Level 2 Nail Services</a:t>
            </a:r>
          </a:p>
          <a:p>
            <a:pPr marL="0" indent="0">
              <a:buNone/>
            </a:pPr>
            <a:r>
              <a:rPr lang="en-GB" sz="1800" dirty="0"/>
              <a:t>Units </a:t>
            </a:r>
          </a:p>
          <a:p>
            <a:pPr marL="0" indent="0">
              <a:buNone/>
            </a:pPr>
            <a:r>
              <a:rPr lang="en-GB" sz="1800" dirty="0"/>
              <a:t>G20 Ensure responsibility for actions to reduce risks to health and safety </a:t>
            </a:r>
          </a:p>
          <a:p>
            <a:pPr marL="0" indent="0">
              <a:buNone/>
            </a:pPr>
            <a:r>
              <a:rPr lang="en-GB" sz="1800" dirty="0"/>
              <a:t>G4 Fulfil salon reception duties </a:t>
            </a:r>
          </a:p>
          <a:p>
            <a:pPr marL="0" indent="0">
              <a:buNone/>
            </a:pPr>
            <a:r>
              <a:rPr lang="en-GB" sz="1800" dirty="0"/>
              <a:t>G18 Promote additional services or products to clients </a:t>
            </a:r>
          </a:p>
          <a:p>
            <a:pPr marL="0" indent="0">
              <a:buNone/>
            </a:pPr>
            <a:r>
              <a:rPr lang="en-GB" sz="1800" dirty="0"/>
              <a:t>G8 Develop and maintain your effectiveness at work</a:t>
            </a:r>
          </a:p>
          <a:p>
            <a:pPr marL="0" indent="0">
              <a:buNone/>
            </a:pPr>
            <a:r>
              <a:rPr lang="en-GB" sz="1800" dirty="0"/>
              <a:t>N2 Provide manicure services </a:t>
            </a:r>
          </a:p>
          <a:p>
            <a:pPr marL="0" indent="0">
              <a:buNone/>
            </a:pPr>
            <a:r>
              <a:rPr lang="en-GB" sz="1800" dirty="0"/>
              <a:t>N3 Provide pedicure services </a:t>
            </a:r>
          </a:p>
          <a:p>
            <a:pPr marL="0" indent="0">
              <a:buNone/>
            </a:pPr>
            <a:r>
              <a:rPr lang="en-GB" sz="1800" dirty="0"/>
              <a:t>N4 Carry out nail art services </a:t>
            </a:r>
          </a:p>
          <a:p>
            <a:pPr marL="0" indent="0">
              <a:buNone/>
            </a:pPr>
            <a:r>
              <a:rPr lang="en-GB" sz="1800" dirty="0"/>
              <a:t>N5 Apply and maintain nail enhancements to create a natural finish </a:t>
            </a:r>
          </a:p>
        </p:txBody>
      </p:sp>
    </p:spTree>
    <p:extLst>
      <p:ext uri="{BB962C8B-B14F-4D97-AF65-F5344CB8AC3E}">
        <p14:creationId xmlns:p14="http://schemas.microsoft.com/office/powerpoint/2010/main" val="27077390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Introduction to the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33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Level 3 Nail Services</a:t>
            </a:r>
          </a:p>
          <a:p>
            <a:pPr marL="0" indent="0">
              <a:buNone/>
            </a:pPr>
            <a:r>
              <a:rPr lang="en-GB" sz="1800" dirty="0"/>
              <a:t>Units</a:t>
            </a:r>
          </a:p>
          <a:p>
            <a:pPr marL="0" indent="0">
              <a:buNone/>
            </a:pPr>
            <a:r>
              <a:rPr lang="en-GB" sz="1800" dirty="0"/>
              <a:t>G22 Monitor procedures to safely control work operations </a:t>
            </a:r>
          </a:p>
          <a:p>
            <a:pPr marL="0" indent="0">
              <a:buNone/>
            </a:pPr>
            <a:r>
              <a:rPr lang="en-GB" sz="1800" dirty="0"/>
              <a:t>N6 Enhance and maintain nails using UV Gel </a:t>
            </a:r>
          </a:p>
          <a:p>
            <a:pPr marL="0" indent="0">
              <a:buNone/>
            </a:pPr>
            <a:r>
              <a:rPr lang="en-GB" sz="1800" dirty="0"/>
              <a:t>N7 Enhance and maintain nails using liquid and powder </a:t>
            </a:r>
          </a:p>
          <a:p>
            <a:pPr marL="0" indent="0">
              <a:buNone/>
            </a:pPr>
            <a:r>
              <a:rPr lang="en-GB" sz="1800" dirty="0"/>
              <a:t>N8 Enhance and maintain nails using wraps</a:t>
            </a:r>
          </a:p>
          <a:p>
            <a:pPr marL="0" indent="0">
              <a:buNone/>
            </a:pPr>
            <a:r>
              <a:rPr lang="en-GB" sz="1800" dirty="0"/>
              <a:t>N9 Plan and create nail art designs</a:t>
            </a:r>
          </a:p>
          <a:p>
            <a:pPr marL="0" indent="0">
              <a:buNone/>
            </a:pPr>
            <a:r>
              <a:rPr lang="en-GB" sz="1800" dirty="0"/>
              <a:t>N10 develop a range of creative nail images </a:t>
            </a:r>
          </a:p>
          <a:p>
            <a:pPr marL="0" indent="0">
              <a:buNone/>
            </a:pPr>
            <a:r>
              <a:rPr lang="en-GB" sz="1800" dirty="0"/>
              <a:t>N12 Prepare and finish nail overlays using electric files </a:t>
            </a:r>
          </a:p>
          <a:p>
            <a:pPr marL="0" indent="0">
              <a:buNone/>
            </a:pPr>
            <a:r>
              <a:rPr lang="en-GB" sz="1800" dirty="0"/>
              <a:t>H32 Contribute to the planning and implementation of promotional activities  </a:t>
            </a:r>
          </a:p>
        </p:txBody>
      </p:sp>
    </p:spTree>
    <p:extLst>
      <p:ext uri="{BB962C8B-B14F-4D97-AF65-F5344CB8AC3E}">
        <p14:creationId xmlns:p14="http://schemas.microsoft.com/office/powerpoint/2010/main" val="38091878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Timetables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0B48CC-1C03-4000-9DF5-73E206AE0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8875"/>
              </p:ext>
            </p:extLst>
          </p:nvPr>
        </p:nvGraphicFramePr>
        <p:xfrm>
          <a:off x="1619672" y="1564701"/>
          <a:ext cx="7149480" cy="5068215"/>
        </p:xfrm>
        <a:graphic>
          <a:graphicData uri="http://schemas.openxmlformats.org/drawingml/2006/table">
            <a:tbl>
              <a:tblPr firstRow="1" firstCol="1" bandRow="1"/>
              <a:tblGrid>
                <a:gridCol w="1428051">
                  <a:extLst>
                    <a:ext uri="{9D8B030D-6E8A-4147-A177-3AD203B41FA5}">
                      <a16:colId xmlns:a16="http://schemas.microsoft.com/office/drawing/2014/main" val="2996414393"/>
                    </a:ext>
                  </a:extLst>
                </a:gridCol>
                <a:gridCol w="1429589">
                  <a:extLst>
                    <a:ext uri="{9D8B030D-6E8A-4147-A177-3AD203B41FA5}">
                      <a16:colId xmlns:a16="http://schemas.microsoft.com/office/drawing/2014/main" val="4152206140"/>
                    </a:ext>
                  </a:extLst>
                </a:gridCol>
                <a:gridCol w="1434714">
                  <a:extLst>
                    <a:ext uri="{9D8B030D-6E8A-4147-A177-3AD203B41FA5}">
                      <a16:colId xmlns:a16="http://schemas.microsoft.com/office/drawing/2014/main" val="3343676245"/>
                    </a:ext>
                  </a:extLst>
                </a:gridCol>
                <a:gridCol w="1431126">
                  <a:extLst>
                    <a:ext uri="{9D8B030D-6E8A-4147-A177-3AD203B41FA5}">
                      <a16:colId xmlns:a16="http://schemas.microsoft.com/office/drawing/2014/main" val="4251523157"/>
                    </a:ext>
                  </a:extLst>
                </a:gridCol>
                <a:gridCol w="1426000">
                  <a:extLst>
                    <a:ext uri="{9D8B030D-6E8A-4147-A177-3AD203B41FA5}">
                      <a16:colId xmlns:a16="http://schemas.microsoft.com/office/drawing/2014/main" val="812375215"/>
                    </a:ext>
                  </a:extLst>
                </a:gridCol>
              </a:tblGrid>
              <a:tr h="17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Friday 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1036"/>
                  </a:ext>
                </a:extLst>
              </a:tr>
              <a:tr h="2217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10:30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10:45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10:30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10:45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Tutorial and PPD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10:30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J478 Learning centre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Theory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10:45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J478 Learning centre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experience placement day 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311552"/>
                  </a:ext>
                </a:extLst>
              </a:tr>
              <a:tr h="17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 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73882"/>
                  </a:ext>
                </a:extLst>
              </a:tr>
              <a:tr h="2403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experience placement day 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906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B85C37-51F3-4785-808F-061E1EE5375A}"/>
              </a:ext>
            </a:extLst>
          </p:cNvPr>
          <p:cNvSpPr txBox="1"/>
          <p:nvPr/>
        </p:nvSpPr>
        <p:spPr>
          <a:xfrm>
            <a:off x="467544" y="11030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2 Nail Services</a:t>
            </a:r>
          </a:p>
        </p:txBody>
      </p:sp>
    </p:spTree>
    <p:extLst>
      <p:ext uri="{BB962C8B-B14F-4D97-AF65-F5344CB8AC3E}">
        <p14:creationId xmlns:p14="http://schemas.microsoft.com/office/powerpoint/2010/main" val="36611172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Timetables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85C37-51F3-4785-808F-061E1EE5375A}"/>
              </a:ext>
            </a:extLst>
          </p:cNvPr>
          <p:cNvSpPr txBox="1"/>
          <p:nvPr/>
        </p:nvSpPr>
        <p:spPr>
          <a:xfrm>
            <a:off x="467544" y="11030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3 Nail Services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A5A4E6-1942-433A-B5B6-062ECB6E6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0650"/>
              </p:ext>
            </p:extLst>
          </p:nvPr>
        </p:nvGraphicFramePr>
        <p:xfrm>
          <a:off x="1619672" y="1564701"/>
          <a:ext cx="7173933" cy="5160010"/>
        </p:xfrm>
        <a:graphic>
          <a:graphicData uri="http://schemas.openxmlformats.org/drawingml/2006/table">
            <a:tbl>
              <a:tblPr firstRow="1" firstCol="1" bandRow="1"/>
              <a:tblGrid>
                <a:gridCol w="1432935">
                  <a:extLst>
                    <a:ext uri="{9D8B030D-6E8A-4147-A177-3AD203B41FA5}">
                      <a16:colId xmlns:a16="http://schemas.microsoft.com/office/drawing/2014/main" val="739478765"/>
                    </a:ext>
                  </a:extLst>
                </a:gridCol>
                <a:gridCol w="1434479">
                  <a:extLst>
                    <a:ext uri="{9D8B030D-6E8A-4147-A177-3AD203B41FA5}">
                      <a16:colId xmlns:a16="http://schemas.microsoft.com/office/drawing/2014/main" val="862695724"/>
                    </a:ext>
                  </a:extLst>
                </a:gridCol>
                <a:gridCol w="1439621">
                  <a:extLst>
                    <a:ext uri="{9D8B030D-6E8A-4147-A177-3AD203B41FA5}">
                      <a16:colId xmlns:a16="http://schemas.microsoft.com/office/drawing/2014/main" val="2914039419"/>
                    </a:ext>
                  </a:extLst>
                </a:gridCol>
                <a:gridCol w="1436021">
                  <a:extLst>
                    <a:ext uri="{9D8B030D-6E8A-4147-A177-3AD203B41FA5}">
                      <a16:colId xmlns:a16="http://schemas.microsoft.com/office/drawing/2014/main" val="4246325351"/>
                    </a:ext>
                  </a:extLst>
                </a:gridCol>
                <a:gridCol w="1430877">
                  <a:extLst>
                    <a:ext uri="{9D8B030D-6E8A-4147-A177-3AD203B41FA5}">
                      <a16:colId xmlns:a16="http://schemas.microsoft.com/office/drawing/2014/main" val="206341796"/>
                    </a:ext>
                  </a:extLst>
                </a:gridCol>
              </a:tblGrid>
              <a:tr h="176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Friday 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86423"/>
                  </a:ext>
                </a:extLst>
              </a:tr>
              <a:tr h="224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Tutorial and PPD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10:30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J478 Learning centre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Theory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10:45 – 12:15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J478 Learning centre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experience placement day 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7532"/>
                  </a:ext>
                </a:extLst>
              </a:tr>
              <a:tr h="17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 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57770"/>
                  </a:ext>
                </a:extLst>
              </a:tr>
              <a:tr h="243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14:30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14:45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14:30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14:45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 – 16:15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Carmen Morcom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Room: J473</a:t>
                      </a: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experience placement day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15" marR="45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92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6289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8858E-00A9-4AA9-A6AA-4FCF5670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Kits and uniforms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55A6E-034B-4188-8E2B-66FF33D1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Kits on display</a:t>
            </a:r>
          </a:p>
          <a:p>
            <a:pPr marL="0" indent="0">
              <a:buNone/>
            </a:pPr>
            <a:r>
              <a:rPr lang="en-GB" dirty="0"/>
              <a:t>Uniform order forms</a:t>
            </a:r>
          </a:p>
          <a:p>
            <a:pPr marL="0" indent="0">
              <a:buNone/>
            </a:pPr>
            <a:r>
              <a:rPr lang="en-GB" dirty="0"/>
              <a:t>Stationary items</a:t>
            </a:r>
          </a:p>
          <a:p>
            <a:pPr marL="0" indent="0">
              <a:buNone/>
            </a:pPr>
            <a:r>
              <a:rPr lang="en-GB" dirty="0"/>
              <a:t>Dress code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 descr="5/6/7Pcs Acrylic Nail Brush Set Nail Art Brushes For Acrylic Application Uv  Gel Nail Brush Dotting Pen 3D Nails Brush For Acrylic Powder Nail Extension Acrylic  Nail Kit Set Professional | Wish">
            <a:extLst>
              <a:ext uri="{FF2B5EF4-FFF2-40B4-BE49-F238E27FC236}">
                <a16:creationId xmlns:a16="http://schemas.microsoft.com/office/drawing/2014/main" id="{E6F9FF40-F8AE-4622-9342-ECF15D05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348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720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8858E-00A9-4AA9-A6AA-4FCF5670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7" y="283510"/>
            <a:ext cx="7535465" cy="1057259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Work experience for Level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55A6E-034B-4188-8E2B-66FF33D1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9" y="1340769"/>
            <a:ext cx="8065294" cy="2304256"/>
          </a:xfrm>
        </p:spPr>
        <p:txBody>
          <a:bodyPr>
            <a:normAutofit/>
          </a:bodyPr>
          <a:lstStyle/>
          <a:p>
            <a:r>
              <a:rPr lang="en-GB" dirty="0"/>
              <a:t>For all students 16-19yrs</a:t>
            </a:r>
          </a:p>
          <a:p>
            <a:r>
              <a:rPr lang="en-GB" dirty="0"/>
              <a:t>Level 2 = 30 hours</a:t>
            </a:r>
          </a:p>
          <a:p>
            <a:r>
              <a:rPr lang="en-GB" dirty="0"/>
              <a:t>Minimum one day a week Thursday, Friday or Saturday </a:t>
            </a:r>
          </a:p>
          <a:p>
            <a:r>
              <a:rPr lang="en-GB" dirty="0"/>
              <a:t>Secure a placement ready for September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E550B04-F283-47EB-90BE-BFBD82D96CD7}"/>
              </a:ext>
            </a:extLst>
          </p:cNvPr>
          <p:cNvSpPr txBox="1">
            <a:spLocks/>
          </p:cNvSpPr>
          <p:nvPr/>
        </p:nvSpPr>
        <p:spPr>
          <a:xfrm>
            <a:off x="492917" y="3282444"/>
            <a:ext cx="7823498" cy="105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0070C0"/>
                </a:solidFill>
              </a:rPr>
              <a:t>Work experience for level 3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E791EB3-BFF7-4C0A-9CDE-B17E540A191F}"/>
              </a:ext>
            </a:extLst>
          </p:cNvPr>
          <p:cNvSpPr txBox="1">
            <a:spLocks/>
          </p:cNvSpPr>
          <p:nvPr/>
        </p:nvSpPr>
        <p:spPr>
          <a:xfrm>
            <a:off x="492917" y="4365103"/>
            <a:ext cx="8065294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all students 16-19yrs</a:t>
            </a:r>
          </a:p>
          <a:p>
            <a:r>
              <a:rPr lang="en-GB" dirty="0"/>
              <a:t>Level 3 = 60 hours </a:t>
            </a:r>
          </a:p>
          <a:p>
            <a:r>
              <a:rPr lang="en-GB" dirty="0"/>
              <a:t>Minimum one day a week Friday or Saturday </a:t>
            </a:r>
          </a:p>
          <a:p>
            <a:r>
              <a:rPr lang="en-GB" dirty="0"/>
              <a:t>Secure a placement ready for September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7717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508F06B7F444EA70B489637B161E6" ma:contentTypeVersion="11" ma:contentTypeDescription="Create a new document." ma:contentTypeScope="" ma:versionID="4ca30416cfa678bede5f65fd78c24527">
  <xsd:schema xmlns:xsd="http://www.w3.org/2001/XMLSchema" xmlns:xs="http://www.w3.org/2001/XMLSchema" xmlns:p="http://schemas.microsoft.com/office/2006/metadata/properties" xmlns:ns3="2f9416db-9422-4806-80b4-fd1bf834c5c8" xmlns:ns4="d5e42c31-d5c1-42cd-8330-22af6b271bfd" targetNamespace="http://schemas.microsoft.com/office/2006/metadata/properties" ma:root="true" ma:fieldsID="678ede73fc22483b37511e578e9f393e" ns3:_="" ns4:_="">
    <xsd:import namespace="2f9416db-9422-4806-80b4-fd1bf834c5c8"/>
    <xsd:import namespace="d5e42c31-d5c1-42cd-8330-22af6b271b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416db-9422-4806-80b4-fd1bf834c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42c31-d5c1-42cd-8330-22af6b271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E40D52-E86C-4DD6-BFAA-07F924F22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416db-9422-4806-80b4-fd1bf834c5c8"/>
    <ds:schemaRef ds:uri="d5e42c31-d5c1-42cd-8330-22af6b271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773A16-3E70-43A7-8C39-EB354BDEBA1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2f9416db-9422-4806-80b4-fd1bf834c5c8"/>
    <ds:schemaRef ds:uri="d5e42c31-d5c1-42cd-8330-22af6b271bf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FB9868-4DC4-4387-A7D2-B23370F0A4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9398</TotalTime>
  <Words>548</Words>
  <Application>Microsoft Office PowerPoint</Application>
  <PresentationFormat>On-screen Show (4:3)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Times New Roman</vt:lpstr>
      <vt:lpstr>Metropolitan</vt:lpstr>
      <vt:lpstr>PowerPoint Presentation</vt:lpstr>
      <vt:lpstr>Session Intent</vt:lpstr>
      <vt:lpstr>Assessment </vt:lpstr>
      <vt:lpstr>Introduction to the course</vt:lpstr>
      <vt:lpstr>Introduction to the course</vt:lpstr>
      <vt:lpstr>Timetables </vt:lpstr>
      <vt:lpstr>Timetables </vt:lpstr>
      <vt:lpstr>Kits and uniforms</vt:lpstr>
      <vt:lpstr>Work experience for Level 2</vt:lpstr>
      <vt:lpstr>EEP sessions</vt:lpstr>
      <vt:lpstr>Dress Code</vt:lpstr>
      <vt:lpstr>Absence </vt:lpstr>
      <vt:lpstr>PowerPoint Presentation</vt:lpstr>
      <vt:lpstr>PowerPoint Presentation</vt:lpstr>
      <vt:lpstr>Questions</vt:lpstr>
    </vt:vector>
  </TitlesOfParts>
  <Company>Cornwall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Hawkey</dc:creator>
  <cp:lastModifiedBy>Carmen Morcom</cp:lastModifiedBy>
  <cp:revision>58</cp:revision>
  <dcterms:created xsi:type="dcterms:W3CDTF">2018-07-09T15:23:39Z</dcterms:created>
  <dcterms:modified xsi:type="dcterms:W3CDTF">2023-06-26T13:57:46Z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0x010100F28508F06B7F444EA70B489637B161E6</vt:lpwstr>
  </property>
</Properties>
</file>